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18288000" cy="102870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FFFAEF"/>
                </a:solidFill>
                <a:latin typeface="바탕"/>
                <a:cs typeface="바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39276" y="7346922"/>
            <a:ext cx="2982595" cy="2940685"/>
          </a:xfrm>
          <a:custGeom>
            <a:avLst/>
            <a:gdLst/>
            <a:ahLst/>
            <a:cxnLst/>
            <a:rect l="l" t="t" r="r" b="b"/>
            <a:pathLst>
              <a:path w="2982595" h="2940684">
                <a:moveTo>
                  <a:pt x="0" y="917029"/>
                </a:moveTo>
                <a:lnTo>
                  <a:pt x="1981172" y="0"/>
                </a:lnTo>
                <a:lnTo>
                  <a:pt x="2982170" y="2527063"/>
                </a:lnTo>
                <a:lnTo>
                  <a:pt x="2616921" y="2940077"/>
                </a:lnTo>
                <a:lnTo>
                  <a:pt x="801487" y="2940077"/>
                </a:lnTo>
                <a:lnTo>
                  <a:pt x="0" y="91702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394201" y="7596853"/>
            <a:ext cx="2500630" cy="2690495"/>
          </a:xfrm>
          <a:custGeom>
            <a:avLst/>
            <a:gdLst/>
            <a:ahLst/>
            <a:cxnLst/>
            <a:rect l="l" t="t" r="r" b="b"/>
            <a:pathLst>
              <a:path w="2500630" h="2690495">
                <a:moveTo>
                  <a:pt x="0" y="731989"/>
                </a:moveTo>
                <a:lnTo>
                  <a:pt x="1580743" y="0"/>
                </a:lnTo>
                <a:lnTo>
                  <a:pt x="1590473" y="26252"/>
                </a:lnTo>
                <a:lnTo>
                  <a:pt x="2500357" y="2321172"/>
                </a:lnTo>
                <a:lnTo>
                  <a:pt x="2474901" y="2331227"/>
                </a:lnTo>
                <a:lnTo>
                  <a:pt x="1565164" y="38224"/>
                </a:lnTo>
                <a:lnTo>
                  <a:pt x="36956" y="746122"/>
                </a:lnTo>
                <a:lnTo>
                  <a:pt x="22048" y="782703"/>
                </a:lnTo>
                <a:lnTo>
                  <a:pt x="11972" y="757298"/>
                </a:lnTo>
                <a:lnTo>
                  <a:pt x="0" y="731989"/>
                </a:lnTo>
                <a:close/>
              </a:path>
              <a:path w="2500630" h="2690495">
                <a:moveTo>
                  <a:pt x="22048" y="782703"/>
                </a:moveTo>
                <a:lnTo>
                  <a:pt x="36956" y="746122"/>
                </a:lnTo>
                <a:lnTo>
                  <a:pt x="808000" y="2690146"/>
                </a:lnTo>
                <a:lnTo>
                  <a:pt x="778563" y="2690146"/>
                </a:lnTo>
                <a:lnTo>
                  <a:pt x="22048" y="782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764811" y="8076203"/>
            <a:ext cx="1784350" cy="2215515"/>
          </a:xfrm>
          <a:custGeom>
            <a:avLst/>
            <a:gdLst/>
            <a:ahLst/>
            <a:cxnLst/>
            <a:rect l="l" t="t" r="r" b="b"/>
            <a:pathLst>
              <a:path w="1784350" h="2215515">
                <a:moveTo>
                  <a:pt x="1404826" y="2211942"/>
                </a:moveTo>
                <a:lnTo>
                  <a:pt x="1765380" y="2067560"/>
                </a:lnTo>
                <a:lnTo>
                  <a:pt x="1784111" y="2122553"/>
                </a:lnTo>
                <a:lnTo>
                  <a:pt x="1569154" y="2212535"/>
                </a:lnTo>
                <a:lnTo>
                  <a:pt x="1404826" y="2211942"/>
                </a:lnTo>
                <a:close/>
              </a:path>
              <a:path w="1784350" h="2215515">
                <a:moveTo>
                  <a:pt x="1062324" y="2211075"/>
                </a:moveTo>
                <a:lnTo>
                  <a:pt x="1717457" y="1949595"/>
                </a:lnTo>
                <a:lnTo>
                  <a:pt x="1730593" y="1984664"/>
                </a:lnTo>
                <a:lnTo>
                  <a:pt x="1171025" y="2213560"/>
                </a:lnTo>
                <a:lnTo>
                  <a:pt x="1062324" y="2211075"/>
                </a:lnTo>
                <a:close/>
              </a:path>
              <a:path w="1784350" h="2215515">
                <a:moveTo>
                  <a:pt x="759743" y="2213206"/>
                </a:moveTo>
                <a:lnTo>
                  <a:pt x="1678049" y="1844387"/>
                </a:lnTo>
                <a:lnTo>
                  <a:pt x="1691185" y="1879456"/>
                </a:lnTo>
                <a:lnTo>
                  <a:pt x="856683" y="2210898"/>
                </a:lnTo>
                <a:lnTo>
                  <a:pt x="759743" y="2213206"/>
                </a:lnTo>
                <a:close/>
              </a:path>
              <a:path w="1784350" h="2215515">
                <a:moveTo>
                  <a:pt x="688035" y="2086302"/>
                </a:moveTo>
                <a:lnTo>
                  <a:pt x="1622584" y="1711276"/>
                </a:lnTo>
                <a:lnTo>
                  <a:pt x="1653075" y="1771063"/>
                </a:lnTo>
                <a:lnTo>
                  <a:pt x="718526" y="2146088"/>
                </a:lnTo>
                <a:lnTo>
                  <a:pt x="688035" y="2086302"/>
                </a:lnTo>
                <a:close/>
              </a:path>
              <a:path w="1784350" h="2215515">
                <a:moveTo>
                  <a:pt x="640760" y="1966744"/>
                </a:moveTo>
                <a:lnTo>
                  <a:pt x="1575309" y="1591719"/>
                </a:lnTo>
                <a:lnTo>
                  <a:pt x="1598259" y="1636360"/>
                </a:lnTo>
                <a:lnTo>
                  <a:pt x="663710" y="2011385"/>
                </a:lnTo>
                <a:lnTo>
                  <a:pt x="640760" y="1966744"/>
                </a:lnTo>
                <a:close/>
              </a:path>
              <a:path w="1784350" h="2215515">
                <a:moveTo>
                  <a:pt x="585295" y="1833634"/>
                </a:moveTo>
                <a:lnTo>
                  <a:pt x="1519844" y="1458609"/>
                </a:lnTo>
                <a:lnTo>
                  <a:pt x="1537200" y="1483326"/>
                </a:lnTo>
                <a:lnTo>
                  <a:pt x="602650" y="1858351"/>
                </a:lnTo>
                <a:lnTo>
                  <a:pt x="585295" y="1833634"/>
                </a:lnTo>
                <a:close/>
              </a:path>
              <a:path w="1784350" h="2215515">
                <a:moveTo>
                  <a:pt x="544264" y="1732408"/>
                </a:moveTo>
                <a:lnTo>
                  <a:pt x="1478814" y="1357382"/>
                </a:lnTo>
                <a:lnTo>
                  <a:pt x="1486355" y="1372528"/>
                </a:lnTo>
                <a:lnTo>
                  <a:pt x="551806" y="1747553"/>
                </a:lnTo>
                <a:lnTo>
                  <a:pt x="544264" y="1732408"/>
                </a:lnTo>
                <a:close/>
              </a:path>
              <a:path w="1784350" h="2215515">
                <a:moveTo>
                  <a:pt x="499262" y="1607276"/>
                </a:moveTo>
                <a:lnTo>
                  <a:pt x="1433811" y="1232250"/>
                </a:lnTo>
                <a:lnTo>
                  <a:pt x="1445000" y="1272098"/>
                </a:lnTo>
                <a:lnTo>
                  <a:pt x="510451" y="1647123"/>
                </a:lnTo>
                <a:lnTo>
                  <a:pt x="499262" y="1607276"/>
                </a:lnTo>
                <a:close/>
              </a:path>
              <a:path w="1784350" h="2215515">
                <a:moveTo>
                  <a:pt x="458880" y="1504457"/>
                </a:moveTo>
                <a:lnTo>
                  <a:pt x="1393429" y="1129431"/>
                </a:lnTo>
                <a:lnTo>
                  <a:pt x="1399024" y="1149355"/>
                </a:lnTo>
                <a:lnTo>
                  <a:pt x="464475" y="1524380"/>
                </a:lnTo>
                <a:lnTo>
                  <a:pt x="458880" y="1504457"/>
                </a:lnTo>
                <a:close/>
              </a:path>
              <a:path w="1784350" h="2215515">
                <a:moveTo>
                  <a:pt x="402117" y="1374532"/>
                </a:moveTo>
                <a:lnTo>
                  <a:pt x="1336666" y="999506"/>
                </a:lnTo>
                <a:lnTo>
                  <a:pt x="1342261" y="1019430"/>
                </a:lnTo>
                <a:lnTo>
                  <a:pt x="407711" y="1394455"/>
                </a:lnTo>
                <a:lnTo>
                  <a:pt x="402117" y="1374532"/>
                </a:lnTo>
                <a:close/>
              </a:path>
              <a:path w="1784350" h="2215515">
                <a:moveTo>
                  <a:pt x="355167" y="1254178"/>
                </a:moveTo>
                <a:lnTo>
                  <a:pt x="1289716" y="879153"/>
                </a:lnTo>
                <a:lnTo>
                  <a:pt x="1310719" y="928571"/>
                </a:lnTo>
                <a:lnTo>
                  <a:pt x="376170" y="1303597"/>
                </a:lnTo>
                <a:lnTo>
                  <a:pt x="355167" y="1254178"/>
                </a:lnTo>
                <a:close/>
              </a:path>
              <a:path w="1784350" h="2215515">
                <a:moveTo>
                  <a:pt x="663888" y="2212853"/>
                </a:moveTo>
                <a:lnTo>
                  <a:pt x="667093" y="2204988"/>
                </a:lnTo>
                <a:lnTo>
                  <a:pt x="680476" y="2205799"/>
                </a:lnTo>
                <a:lnTo>
                  <a:pt x="690537" y="2181112"/>
                </a:lnTo>
                <a:lnTo>
                  <a:pt x="697755" y="2197054"/>
                </a:lnTo>
                <a:lnTo>
                  <a:pt x="690860" y="2213971"/>
                </a:lnTo>
                <a:lnTo>
                  <a:pt x="663888" y="2212853"/>
                </a:lnTo>
                <a:close/>
              </a:path>
              <a:path w="1784350" h="2215515">
                <a:moveTo>
                  <a:pt x="313812" y="1153748"/>
                </a:moveTo>
                <a:lnTo>
                  <a:pt x="1248361" y="778723"/>
                </a:lnTo>
                <a:lnTo>
                  <a:pt x="1253955" y="798646"/>
                </a:lnTo>
                <a:lnTo>
                  <a:pt x="319406" y="1173672"/>
                </a:lnTo>
                <a:lnTo>
                  <a:pt x="313812" y="1153748"/>
                </a:lnTo>
                <a:close/>
              </a:path>
              <a:path w="1784350" h="2215515">
                <a:moveTo>
                  <a:pt x="674882" y="2185876"/>
                </a:moveTo>
                <a:lnTo>
                  <a:pt x="679101" y="2175523"/>
                </a:lnTo>
                <a:lnTo>
                  <a:pt x="691511" y="2178723"/>
                </a:lnTo>
                <a:lnTo>
                  <a:pt x="686318" y="2191465"/>
                </a:lnTo>
                <a:lnTo>
                  <a:pt x="674882" y="2185876"/>
                </a:lnTo>
                <a:close/>
              </a:path>
              <a:path w="1784350" h="2215515">
                <a:moveTo>
                  <a:pt x="660525" y="2187453"/>
                </a:moveTo>
                <a:lnTo>
                  <a:pt x="665434" y="2175409"/>
                </a:lnTo>
                <a:lnTo>
                  <a:pt x="678376" y="2177302"/>
                </a:lnTo>
                <a:lnTo>
                  <a:pt x="673584" y="2189061"/>
                </a:lnTo>
                <a:lnTo>
                  <a:pt x="660525" y="2187453"/>
                </a:lnTo>
                <a:close/>
              </a:path>
              <a:path w="1784350" h="2215515">
                <a:moveTo>
                  <a:pt x="636881" y="2211818"/>
                </a:moveTo>
                <a:lnTo>
                  <a:pt x="663888" y="2212853"/>
                </a:lnTo>
                <a:lnTo>
                  <a:pt x="663031" y="2214956"/>
                </a:lnTo>
                <a:lnTo>
                  <a:pt x="636881" y="2211818"/>
                </a:lnTo>
                <a:close/>
              </a:path>
              <a:path w="1784350" h="2215515">
                <a:moveTo>
                  <a:pt x="642598" y="2197791"/>
                </a:moveTo>
                <a:lnTo>
                  <a:pt x="650062" y="2179475"/>
                </a:lnTo>
                <a:lnTo>
                  <a:pt x="663826" y="2179353"/>
                </a:lnTo>
                <a:lnTo>
                  <a:pt x="656306" y="2197806"/>
                </a:lnTo>
                <a:lnTo>
                  <a:pt x="642598" y="2197791"/>
                </a:lnTo>
                <a:close/>
              </a:path>
              <a:path w="1784350" h="2215515">
                <a:moveTo>
                  <a:pt x="649908" y="2112552"/>
                </a:moveTo>
                <a:lnTo>
                  <a:pt x="654127" y="2102199"/>
                </a:lnTo>
                <a:lnTo>
                  <a:pt x="661344" y="2118141"/>
                </a:lnTo>
                <a:lnTo>
                  <a:pt x="670509" y="2129305"/>
                </a:lnTo>
                <a:lnTo>
                  <a:pt x="656152" y="2130882"/>
                </a:lnTo>
                <a:lnTo>
                  <a:pt x="659722" y="2122123"/>
                </a:lnTo>
                <a:lnTo>
                  <a:pt x="649908" y="2112552"/>
                </a:lnTo>
                <a:close/>
              </a:path>
              <a:path w="1784350" h="2215515">
                <a:moveTo>
                  <a:pt x="623429" y="2211175"/>
                </a:moveTo>
                <a:lnTo>
                  <a:pt x="634123" y="2184935"/>
                </a:lnTo>
                <a:lnTo>
                  <a:pt x="647927" y="2184713"/>
                </a:lnTo>
                <a:lnTo>
                  <a:pt x="636915" y="2211735"/>
                </a:lnTo>
                <a:lnTo>
                  <a:pt x="623429" y="2211175"/>
                </a:lnTo>
                <a:close/>
              </a:path>
              <a:path w="1784350" h="2215515">
                <a:moveTo>
                  <a:pt x="636277" y="2145998"/>
                </a:moveTo>
                <a:lnTo>
                  <a:pt x="645364" y="2123700"/>
                </a:lnTo>
                <a:lnTo>
                  <a:pt x="658423" y="2125308"/>
                </a:lnTo>
                <a:lnTo>
                  <a:pt x="650173" y="2145553"/>
                </a:lnTo>
                <a:lnTo>
                  <a:pt x="636277" y="2145998"/>
                </a:lnTo>
                <a:close/>
              </a:path>
              <a:path w="1784350" h="2215515">
                <a:moveTo>
                  <a:pt x="637174" y="2110148"/>
                </a:moveTo>
                <a:lnTo>
                  <a:pt x="642691" y="2096609"/>
                </a:lnTo>
                <a:lnTo>
                  <a:pt x="655101" y="2099810"/>
                </a:lnTo>
                <a:lnTo>
                  <a:pt x="650233" y="2111755"/>
                </a:lnTo>
                <a:lnTo>
                  <a:pt x="637174" y="2110148"/>
                </a:lnTo>
                <a:close/>
              </a:path>
              <a:path w="1784350" h="2215515">
                <a:moveTo>
                  <a:pt x="620906" y="2150064"/>
                </a:moveTo>
                <a:lnTo>
                  <a:pt x="626464" y="2136427"/>
                </a:lnTo>
                <a:lnTo>
                  <a:pt x="642444" y="2130868"/>
                </a:lnTo>
                <a:lnTo>
                  <a:pt x="634274" y="2150913"/>
                </a:lnTo>
                <a:lnTo>
                  <a:pt x="620906" y="2150064"/>
                </a:lnTo>
                <a:close/>
              </a:path>
              <a:path w="1784350" h="2215515">
                <a:moveTo>
                  <a:pt x="619896" y="2118892"/>
                </a:moveTo>
                <a:lnTo>
                  <a:pt x="627416" y="2100439"/>
                </a:lnTo>
                <a:lnTo>
                  <a:pt x="640784" y="2101288"/>
                </a:lnTo>
                <a:lnTo>
                  <a:pt x="635876" y="2113333"/>
                </a:lnTo>
                <a:lnTo>
                  <a:pt x="619896" y="2118892"/>
                </a:lnTo>
                <a:close/>
              </a:path>
              <a:path w="1784350" h="2215515">
                <a:moveTo>
                  <a:pt x="606589" y="2151543"/>
                </a:moveTo>
                <a:lnTo>
                  <a:pt x="612431" y="2137208"/>
                </a:lnTo>
                <a:lnTo>
                  <a:pt x="624841" y="2140409"/>
                </a:lnTo>
                <a:lnTo>
                  <a:pt x="618999" y="2154743"/>
                </a:lnTo>
                <a:lnTo>
                  <a:pt x="606589" y="2151543"/>
                </a:lnTo>
                <a:close/>
              </a:path>
              <a:path w="1784350" h="2215515">
                <a:moveTo>
                  <a:pt x="268809" y="1028616"/>
                </a:moveTo>
                <a:lnTo>
                  <a:pt x="1191598" y="648798"/>
                </a:lnTo>
                <a:lnTo>
                  <a:pt x="1208953" y="673515"/>
                </a:lnTo>
                <a:lnTo>
                  <a:pt x="274404" y="1048540"/>
                </a:lnTo>
                <a:lnTo>
                  <a:pt x="268809" y="1028616"/>
                </a:lnTo>
                <a:close/>
              </a:path>
              <a:path w="1784350" h="2215515">
                <a:moveTo>
                  <a:pt x="603267" y="2126044"/>
                </a:moveTo>
                <a:lnTo>
                  <a:pt x="611517" y="2105800"/>
                </a:lnTo>
                <a:lnTo>
                  <a:pt x="625413" y="2105354"/>
                </a:lnTo>
                <a:lnTo>
                  <a:pt x="616650" y="2126856"/>
                </a:lnTo>
                <a:lnTo>
                  <a:pt x="603267" y="2126044"/>
                </a:lnTo>
                <a:close/>
              </a:path>
              <a:path w="1784350" h="2215515">
                <a:moveTo>
                  <a:pt x="598074" y="2138786"/>
                </a:moveTo>
                <a:lnTo>
                  <a:pt x="601968" y="2129230"/>
                </a:lnTo>
                <a:lnTo>
                  <a:pt x="612756" y="2136412"/>
                </a:lnTo>
                <a:lnTo>
                  <a:pt x="607563" y="2149154"/>
                </a:lnTo>
                <a:lnTo>
                  <a:pt x="598074" y="2138786"/>
                </a:lnTo>
                <a:close/>
              </a:path>
              <a:path w="1784350" h="2215515">
                <a:moveTo>
                  <a:pt x="597271" y="2073456"/>
                </a:moveTo>
                <a:lnTo>
                  <a:pt x="605060" y="2054343"/>
                </a:lnTo>
                <a:lnTo>
                  <a:pt x="617794" y="2056747"/>
                </a:lnTo>
                <a:lnTo>
                  <a:pt x="626882" y="2034449"/>
                </a:lnTo>
                <a:lnTo>
                  <a:pt x="636442" y="2044643"/>
                </a:lnTo>
                <a:lnTo>
                  <a:pt x="627283" y="2067115"/>
                </a:lnTo>
                <a:lnTo>
                  <a:pt x="613575" y="2067100"/>
                </a:lnTo>
                <a:lnTo>
                  <a:pt x="597271" y="2073456"/>
                </a:lnTo>
                <a:close/>
              </a:path>
              <a:path w="1784350" h="2215515">
                <a:moveTo>
                  <a:pt x="591181" y="2122048"/>
                </a:moveTo>
                <a:lnTo>
                  <a:pt x="605538" y="2120470"/>
                </a:lnTo>
                <a:lnTo>
                  <a:pt x="600346" y="2133212"/>
                </a:lnTo>
                <a:lnTo>
                  <a:pt x="591181" y="2122048"/>
                </a:lnTo>
                <a:close/>
              </a:path>
              <a:path w="1784350" h="2215515">
                <a:moveTo>
                  <a:pt x="598816" y="2036012"/>
                </a:moveTo>
                <a:lnTo>
                  <a:pt x="604983" y="2020882"/>
                </a:lnTo>
                <a:lnTo>
                  <a:pt x="617717" y="2023286"/>
                </a:lnTo>
                <a:lnTo>
                  <a:pt x="629478" y="2028079"/>
                </a:lnTo>
                <a:lnTo>
                  <a:pt x="624934" y="2039227"/>
                </a:lnTo>
                <a:lnTo>
                  <a:pt x="613174" y="2034434"/>
                </a:lnTo>
                <a:lnTo>
                  <a:pt x="612849" y="2035231"/>
                </a:lnTo>
                <a:lnTo>
                  <a:pt x="598816" y="2036012"/>
                </a:lnTo>
                <a:close/>
              </a:path>
              <a:path w="1784350" h="2215515">
                <a:moveTo>
                  <a:pt x="589729" y="2058310"/>
                </a:moveTo>
                <a:lnTo>
                  <a:pt x="594922" y="2045568"/>
                </a:lnTo>
                <a:lnTo>
                  <a:pt x="605709" y="2052750"/>
                </a:lnTo>
                <a:lnTo>
                  <a:pt x="601490" y="2063103"/>
                </a:lnTo>
                <a:lnTo>
                  <a:pt x="589729" y="2058310"/>
                </a:lnTo>
                <a:close/>
              </a:path>
              <a:path w="1784350" h="2215515">
                <a:moveTo>
                  <a:pt x="570747" y="2071236"/>
                </a:moveTo>
                <a:lnTo>
                  <a:pt x="574723" y="2061480"/>
                </a:lnTo>
                <a:lnTo>
                  <a:pt x="586483" y="2066273"/>
                </a:lnTo>
                <a:lnTo>
                  <a:pt x="587457" y="2063884"/>
                </a:lnTo>
                <a:lnTo>
                  <a:pt x="600191" y="2066289"/>
                </a:lnTo>
                <a:lnTo>
                  <a:pt x="594999" y="2079030"/>
                </a:lnTo>
                <a:lnTo>
                  <a:pt x="582447" y="2076178"/>
                </a:lnTo>
                <a:lnTo>
                  <a:pt x="570747" y="2071236"/>
                </a:lnTo>
                <a:close/>
              </a:path>
              <a:path w="1784350" h="2215515">
                <a:moveTo>
                  <a:pt x="583161" y="2040775"/>
                </a:moveTo>
                <a:lnTo>
                  <a:pt x="587705" y="2029626"/>
                </a:lnTo>
                <a:lnTo>
                  <a:pt x="601413" y="2029641"/>
                </a:lnTo>
                <a:lnTo>
                  <a:pt x="592974" y="2050347"/>
                </a:lnTo>
                <a:lnTo>
                  <a:pt x="583161" y="2040775"/>
                </a:lnTo>
                <a:close/>
              </a:path>
              <a:path w="1784350" h="2215515">
                <a:moveTo>
                  <a:pt x="561664" y="2059873"/>
                </a:moveTo>
                <a:lnTo>
                  <a:pt x="571725" y="2035186"/>
                </a:lnTo>
                <a:lnTo>
                  <a:pt x="579915" y="2048739"/>
                </a:lnTo>
                <a:lnTo>
                  <a:pt x="571660" y="2068996"/>
                </a:lnTo>
                <a:lnTo>
                  <a:pt x="561664" y="2059873"/>
                </a:lnTo>
                <a:close/>
              </a:path>
              <a:path w="1784350" h="2215515">
                <a:moveTo>
                  <a:pt x="203531" y="885935"/>
                </a:moveTo>
                <a:lnTo>
                  <a:pt x="1138080" y="510909"/>
                </a:lnTo>
                <a:lnTo>
                  <a:pt x="1161030" y="555550"/>
                </a:lnTo>
                <a:lnTo>
                  <a:pt x="226480" y="930575"/>
                </a:lnTo>
                <a:lnTo>
                  <a:pt x="203531" y="885935"/>
                </a:lnTo>
                <a:close/>
              </a:path>
              <a:path w="1784350" h="2215515">
                <a:moveTo>
                  <a:pt x="531745" y="1965032"/>
                </a:moveTo>
                <a:lnTo>
                  <a:pt x="596963" y="1939608"/>
                </a:lnTo>
                <a:lnTo>
                  <a:pt x="593068" y="1949165"/>
                </a:lnTo>
                <a:lnTo>
                  <a:pt x="542856" y="1971418"/>
                </a:lnTo>
                <a:lnTo>
                  <a:pt x="539070" y="1980708"/>
                </a:lnTo>
                <a:lnTo>
                  <a:pt x="531745" y="1965032"/>
                </a:lnTo>
                <a:close/>
              </a:path>
              <a:path w="1784350" h="2215515">
                <a:moveTo>
                  <a:pt x="539070" y="1980708"/>
                </a:moveTo>
                <a:lnTo>
                  <a:pt x="542856" y="1971418"/>
                </a:lnTo>
                <a:lnTo>
                  <a:pt x="556966" y="2004098"/>
                </a:lnTo>
                <a:lnTo>
                  <a:pt x="553721" y="2012061"/>
                </a:lnTo>
                <a:lnTo>
                  <a:pt x="539070" y="1980708"/>
                </a:lnTo>
                <a:close/>
              </a:path>
              <a:path w="1784350" h="2215515">
                <a:moveTo>
                  <a:pt x="511964" y="1878966"/>
                </a:moveTo>
                <a:lnTo>
                  <a:pt x="514884" y="1871799"/>
                </a:lnTo>
                <a:lnTo>
                  <a:pt x="566147" y="1880619"/>
                </a:lnTo>
                <a:lnTo>
                  <a:pt x="574013" y="1894968"/>
                </a:lnTo>
                <a:lnTo>
                  <a:pt x="556735" y="1903713"/>
                </a:lnTo>
                <a:lnTo>
                  <a:pt x="562252" y="1890175"/>
                </a:lnTo>
                <a:lnTo>
                  <a:pt x="523724" y="1883759"/>
                </a:lnTo>
                <a:lnTo>
                  <a:pt x="516584" y="1901279"/>
                </a:lnTo>
                <a:lnTo>
                  <a:pt x="511964" y="1878966"/>
                </a:lnTo>
                <a:close/>
              </a:path>
              <a:path w="1784350" h="2215515">
                <a:moveTo>
                  <a:pt x="500929" y="1906042"/>
                </a:moveTo>
                <a:lnTo>
                  <a:pt x="516584" y="1901279"/>
                </a:lnTo>
                <a:lnTo>
                  <a:pt x="523724" y="1883759"/>
                </a:lnTo>
                <a:lnTo>
                  <a:pt x="530941" y="1899701"/>
                </a:lnTo>
                <a:lnTo>
                  <a:pt x="562252" y="1890175"/>
                </a:lnTo>
                <a:lnTo>
                  <a:pt x="556735" y="1903713"/>
                </a:lnTo>
                <a:lnTo>
                  <a:pt x="539457" y="1912458"/>
                </a:lnTo>
                <a:lnTo>
                  <a:pt x="537509" y="1917236"/>
                </a:lnTo>
                <a:lnTo>
                  <a:pt x="523152" y="1918814"/>
                </a:lnTo>
                <a:lnTo>
                  <a:pt x="524775" y="1914832"/>
                </a:lnTo>
                <a:lnTo>
                  <a:pt x="509120" y="1919595"/>
                </a:lnTo>
                <a:lnTo>
                  <a:pt x="500929" y="1906042"/>
                </a:lnTo>
                <a:close/>
              </a:path>
              <a:path w="1784350" h="2215515">
                <a:moveTo>
                  <a:pt x="167044" y="773559"/>
                </a:moveTo>
                <a:lnTo>
                  <a:pt x="1089832" y="393741"/>
                </a:lnTo>
                <a:lnTo>
                  <a:pt x="1107187" y="418458"/>
                </a:lnTo>
                <a:lnTo>
                  <a:pt x="172638" y="793483"/>
                </a:lnTo>
                <a:lnTo>
                  <a:pt x="167044" y="773559"/>
                </a:lnTo>
                <a:close/>
              </a:path>
              <a:path w="1784350" h="2215515">
                <a:moveTo>
                  <a:pt x="516618" y="1833895"/>
                </a:moveTo>
                <a:lnTo>
                  <a:pt x="532333" y="1795334"/>
                </a:lnTo>
                <a:lnTo>
                  <a:pt x="539550" y="1811276"/>
                </a:lnTo>
                <a:lnTo>
                  <a:pt x="530422" y="1833673"/>
                </a:lnTo>
                <a:lnTo>
                  <a:pt x="516618" y="1833895"/>
                </a:lnTo>
                <a:close/>
              </a:path>
              <a:path w="1784350" h="2215515">
                <a:moveTo>
                  <a:pt x="515379" y="1803283"/>
                </a:moveTo>
                <a:lnTo>
                  <a:pt x="520897" y="1789745"/>
                </a:lnTo>
                <a:lnTo>
                  <a:pt x="533307" y="1792945"/>
                </a:lnTo>
                <a:lnTo>
                  <a:pt x="528438" y="1804891"/>
                </a:lnTo>
                <a:lnTo>
                  <a:pt x="515379" y="1803283"/>
                </a:lnTo>
                <a:close/>
              </a:path>
              <a:path w="1784350" h="2215515">
                <a:moveTo>
                  <a:pt x="485444" y="1843085"/>
                </a:moveTo>
                <a:lnTo>
                  <a:pt x="491286" y="1828751"/>
                </a:lnTo>
                <a:lnTo>
                  <a:pt x="504669" y="1829562"/>
                </a:lnTo>
                <a:lnTo>
                  <a:pt x="520649" y="1824003"/>
                </a:lnTo>
                <a:lnTo>
                  <a:pt x="512480" y="1844048"/>
                </a:lnTo>
                <a:lnTo>
                  <a:pt x="499112" y="1843200"/>
                </a:lnTo>
                <a:lnTo>
                  <a:pt x="497930" y="1846099"/>
                </a:lnTo>
                <a:lnTo>
                  <a:pt x="485444" y="1843085"/>
                </a:lnTo>
                <a:close/>
              </a:path>
              <a:path w="1784350" h="2215515">
                <a:moveTo>
                  <a:pt x="484393" y="1812013"/>
                </a:moveTo>
                <a:lnTo>
                  <a:pt x="491858" y="1793697"/>
                </a:lnTo>
                <a:lnTo>
                  <a:pt x="505622" y="1793575"/>
                </a:lnTo>
                <a:lnTo>
                  <a:pt x="507229" y="1789630"/>
                </a:lnTo>
                <a:lnTo>
                  <a:pt x="520172" y="1791524"/>
                </a:lnTo>
                <a:lnTo>
                  <a:pt x="514081" y="1806468"/>
                </a:lnTo>
                <a:lnTo>
                  <a:pt x="498101" y="1812028"/>
                </a:lnTo>
                <a:lnTo>
                  <a:pt x="484393" y="1812013"/>
                </a:lnTo>
                <a:close/>
              </a:path>
              <a:path w="1784350" h="2215515">
                <a:moveTo>
                  <a:pt x="474008" y="1837496"/>
                </a:moveTo>
                <a:lnTo>
                  <a:pt x="479200" y="1824754"/>
                </a:lnTo>
                <a:lnTo>
                  <a:pt x="489988" y="1831936"/>
                </a:lnTo>
                <a:lnTo>
                  <a:pt x="485119" y="1843882"/>
                </a:lnTo>
                <a:lnTo>
                  <a:pt x="474008" y="1837496"/>
                </a:lnTo>
                <a:close/>
              </a:path>
              <a:path w="1784350" h="2215515">
                <a:moveTo>
                  <a:pt x="491781" y="1760235"/>
                </a:moveTo>
                <a:lnTo>
                  <a:pt x="505087" y="1727585"/>
                </a:lnTo>
                <a:lnTo>
                  <a:pt x="514901" y="1737156"/>
                </a:lnTo>
                <a:lnTo>
                  <a:pt x="506463" y="1757861"/>
                </a:lnTo>
                <a:lnTo>
                  <a:pt x="491781" y="1760235"/>
                </a:lnTo>
                <a:close/>
              </a:path>
              <a:path w="1784350" h="2215515">
                <a:moveTo>
                  <a:pt x="466791" y="1821554"/>
                </a:moveTo>
                <a:lnTo>
                  <a:pt x="473936" y="1804022"/>
                </a:lnTo>
                <a:lnTo>
                  <a:pt x="487679" y="1803950"/>
                </a:lnTo>
                <a:lnTo>
                  <a:pt x="476280" y="1831922"/>
                </a:lnTo>
                <a:lnTo>
                  <a:pt x="466791" y="1821554"/>
                </a:lnTo>
                <a:close/>
              </a:path>
              <a:path w="1784350" h="2215515">
                <a:moveTo>
                  <a:pt x="491379" y="1727570"/>
                </a:moveTo>
                <a:lnTo>
                  <a:pt x="496572" y="1714828"/>
                </a:lnTo>
                <a:lnTo>
                  <a:pt x="507684" y="1721214"/>
                </a:lnTo>
                <a:lnTo>
                  <a:pt x="501517" y="1736345"/>
                </a:lnTo>
                <a:lnTo>
                  <a:pt x="491379" y="1727570"/>
                </a:lnTo>
                <a:close/>
              </a:path>
              <a:path w="1784350" h="2215515">
                <a:moveTo>
                  <a:pt x="456823" y="1745059"/>
                </a:moveTo>
                <a:lnTo>
                  <a:pt x="461042" y="1734707"/>
                </a:lnTo>
                <a:lnTo>
                  <a:pt x="483915" y="1745886"/>
                </a:lnTo>
                <a:lnTo>
                  <a:pt x="485213" y="1742700"/>
                </a:lnTo>
                <a:lnTo>
                  <a:pt x="497947" y="1745104"/>
                </a:lnTo>
                <a:lnTo>
                  <a:pt x="491132" y="1761828"/>
                </a:lnTo>
                <a:lnTo>
                  <a:pt x="479046" y="1757831"/>
                </a:lnTo>
                <a:lnTo>
                  <a:pt x="467610" y="1752242"/>
                </a:lnTo>
                <a:lnTo>
                  <a:pt x="467935" y="1751445"/>
                </a:lnTo>
                <a:lnTo>
                  <a:pt x="456996" y="1746099"/>
                </a:lnTo>
                <a:lnTo>
                  <a:pt x="456823" y="1745059"/>
                </a:lnTo>
                <a:close/>
              </a:path>
              <a:path w="1784350" h="2215515">
                <a:moveTo>
                  <a:pt x="477671" y="1727555"/>
                </a:moveTo>
                <a:lnTo>
                  <a:pt x="483838" y="1712424"/>
                </a:lnTo>
                <a:lnTo>
                  <a:pt x="495923" y="1716421"/>
                </a:lnTo>
                <a:lnTo>
                  <a:pt x="490406" y="1729959"/>
                </a:lnTo>
                <a:lnTo>
                  <a:pt x="477671" y="1727555"/>
                </a:lnTo>
                <a:close/>
              </a:path>
              <a:path w="1784350" h="2215515">
                <a:moveTo>
                  <a:pt x="434924" y="1731491"/>
                </a:moveTo>
                <a:lnTo>
                  <a:pt x="436222" y="1728306"/>
                </a:lnTo>
                <a:lnTo>
                  <a:pt x="448632" y="1731506"/>
                </a:lnTo>
                <a:lnTo>
                  <a:pt x="449931" y="1728321"/>
                </a:lnTo>
                <a:lnTo>
                  <a:pt x="461691" y="1733114"/>
                </a:lnTo>
                <a:lnTo>
                  <a:pt x="456498" y="1745856"/>
                </a:lnTo>
                <a:lnTo>
                  <a:pt x="456996" y="1746099"/>
                </a:lnTo>
                <a:lnTo>
                  <a:pt x="460795" y="1768965"/>
                </a:lnTo>
                <a:lnTo>
                  <a:pt x="457549" y="1776928"/>
                </a:lnTo>
                <a:lnTo>
                  <a:pt x="434924" y="1731491"/>
                </a:lnTo>
                <a:close/>
              </a:path>
              <a:path w="1784350" h="2215515">
                <a:moveTo>
                  <a:pt x="456498" y="1745856"/>
                </a:moveTo>
                <a:lnTo>
                  <a:pt x="456823" y="1745059"/>
                </a:lnTo>
                <a:lnTo>
                  <a:pt x="456996" y="1746099"/>
                </a:lnTo>
                <a:lnTo>
                  <a:pt x="456498" y="1745856"/>
                </a:lnTo>
                <a:close/>
              </a:path>
              <a:path w="1784350" h="2215515">
                <a:moveTo>
                  <a:pt x="111254" y="641245"/>
                </a:moveTo>
                <a:lnTo>
                  <a:pt x="1045803" y="266220"/>
                </a:lnTo>
                <a:lnTo>
                  <a:pt x="1049450" y="290922"/>
                </a:lnTo>
                <a:lnTo>
                  <a:pt x="114901" y="665947"/>
                </a:lnTo>
                <a:lnTo>
                  <a:pt x="111254" y="641245"/>
                </a:lnTo>
                <a:close/>
              </a:path>
              <a:path w="1784350" h="2215515">
                <a:moveTo>
                  <a:pt x="429176" y="1644644"/>
                </a:moveTo>
                <a:lnTo>
                  <a:pt x="472897" y="1638318"/>
                </a:lnTo>
                <a:lnTo>
                  <a:pt x="486357" y="1672591"/>
                </a:lnTo>
                <a:lnTo>
                  <a:pt x="471675" y="1674965"/>
                </a:lnTo>
                <a:lnTo>
                  <a:pt x="467379" y="1651856"/>
                </a:lnTo>
                <a:lnTo>
                  <a:pt x="452373" y="1655027"/>
                </a:lnTo>
                <a:lnTo>
                  <a:pt x="448478" y="1664583"/>
                </a:lnTo>
                <a:lnTo>
                  <a:pt x="437042" y="1658994"/>
                </a:lnTo>
                <a:lnTo>
                  <a:pt x="437691" y="1657401"/>
                </a:lnTo>
                <a:lnTo>
                  <a:pt x="429176" y="1644644"/>
                </a:lnTo>
                <a:close/>
              </a:path>
              <a:path w="1784350" h="2215515">
                <a:moveTo>
                  <a:pt x="438417" y="1689270"/>
                </a:moveTo>
                <a:lnTo>
                  <a:pt x="451399" y="1657416"/>
                </a:lnTo>
                <a:lnTo>
                  <a:pt x="461862" y="1665395"/>
                </a:lnTo>
                <a:lnTo>
                  <a:pt x="452125" y="1689285"/>
                </a:lnTo>
                <a:lnTo>
                  <a:pt x="438417" y="1689270"/>
                </a:lnTo>
                <a:close/>
              </a:path>
              <a:path w="1784350" h="2215515">
                <a:moveTo>
                  <a:pt x="424060" y="1690848"/>
                </a:moveTo>
                <a:lnTo>
                  <a:pt x="429577" y="1677309"/>
                </a:lnTo>
                <a:lnTo>
                  <a:pt x="443285" y="1677325"/>
                </a:lnTo>
                <a:lnTo>
                  <a:pt x="436145" y="1694844"/>
                </a:lnTo>
                <a:lnTo>
                  <a:pt x="424060" y="1690848"/>
                </a:lnTo>
                <a:close/>
              </a:path>
              <a:path w="1784350" h="2215515">
                <a:moveTo>
                  <a:pt x="412948" y="1684462"/>
                </a:moveTo>
                <a:lnTo>
                  <a:pt x="417492" y="1673313"/>
                </a:lnTo>
                <a:lnTo>
                  <a:pt x="428928" y="1678902"/>
                </a:lnTo>
                <a:lnTo>
                  <a:pt x="423735" y="1691644"/>
                </a:lnTo>
                <a:lnTo>
                  <a:pt x="412948" y="1684462"/>
                </a:lnTo>
                <a:close/>
              </a:path>
              <a:path w="1784350" h="2215515">
                <a:moveTo>
                  <a:pt x="380108" y="1596789"/>
                </a:moveTo>
                <a:lnTo>
                  <a:pt x="427723" y="1580907"/>
                </a:lnTo>
                <a:lnTo>
                  <a:pt x="430969" y="1572943"/>
                </a:lnTo>
                <a:lnTo>
                  <a:pt x="442730" y="1577736"/>
                </a:lnTo>
                <a:lnTo>
                  <a:pt x="444028" y="1574551"/>
                </a:lnTo>
                <a:lnTo>
                  <a:pt x="453192" y="1585715"/>
                </a:lnTo>
                <a:lnTo>
                  <a:pt x="388299" y="1610342"/>
                </a:lnTo>
                <a:lnTo>
                  <a:pt x="380108" y="1596789"/>
                </a:lnTo>
                <a:close/>
              </a:path>
              <a:path w="1784350" h="2215515">
                <a:moveTo>
                  <a:pt x="405082" y="1670113"/>
                </a:moveTo>
                <a:lnTo>
                  <a:pt x="412871" y="1651000"/>
                </a:lnTo>
                <a:lnTo>
                  <a:pt x="426579" y="1651015"/>
                </a:lnTo>
                <a:lnTo>
                  <a:pt x="415220" y="1678887"/>
                </a:lnTo>
                <a:lnTo>
                  <a:pt x="405082" y="1670113"/>
                </a:lnTo>
                <a:close/>
              </a:path>
              <a:path w="1784350" h="2215515">
                <a:moveTo>
                  <a:pt x="54491" y="511321"/>
                </a:moveTo>
                <a:lnTo>
                  <a:pt x="989040" y="136295"/>
                </a:lnTo>
                <a:lnTo>
                  <a:pt x="1004448" y="165790"/>
                </a:lnTo>
                <a:lnTo>
                  <a:pt x="69899" y="540815"/>
                </a:lnTo>
                <a:lnTo>
                  <a:pt x="54491" y="511321"/>
                </a:lnTo>
                <a:close/>
              </a:path>
              <a:path w="1784350" h="2215515">
                <a:moveTo>
                  <a:pt x="420182" y="1565761"/>
                </a:moveTo>
                <a:lnTo>
                  <a:pt x="422454" y="1560187"/>
                </a:lnTo>
                <a:lnTo>
                  <a:pt x="432267" y="1569758"/>
                </a:lnTo>
                <a:lnTo>
                  <a:pt x="427723" y="1580907"/>
                </a:lnTo>
                <a:lnTo>
                  <a:pt x="420182" y="1565761"/>
                </a:lnTo>
                <a:close/>
              </a:path>
              <a:path w="1784350" h="2215515">
                <a:moveTo>
                  <a:pt x="394960" y="1526695"/>
                </a:moveTo>
                <a:lnTo>
                  <a:pt x="408267" y="1494044"/>
                </a:lnTo>
                <a:lnTo>
                  <a:pt x="419054" y="1501226"/>
                </a:lnTo>
                <a:lnTo>
                  <a:pt x="407370" y="1529895"/>
                </a:lnTo>
                <a:lnTo>
                  <a:pt x="394960" y="1526695"/>
                </a:lnTo>
                <a:close/>
              </a:path>
              <a:path w="1784350" h="2215515">
                <a:moveTo>
                  <a:pt x="383772" y="1486847"/>
                </a:moveTo>
                <a:lnTo>
                  <a:pt x="398129" y="1485269"/>
                </a:lnTo>
                <a:lnTo>
                  <a:pt x="409890" y="1490062"/>
                </a:lnTo>
                <a:lnTo>
                  <a:pt x="405671" y="1500415"/>
                </a:lnTo>
                <a:lnTo>
                  <a:pt x="393910" y="1495622"/>
                </a:lnTo>
                <a:lnTo>
                  <a:pt x="392287" y="1499604"/>
                </a:lnTo>
                <a:lnTo>
                  <a:pt x="383772" y="1486847"/>
                </a:lnTo>
                <a:close/>
              </a:path>
              <a:path w="1784350" h="2215515">
                <a:moveTo>
                  <a:pt x="376384" y="1538625"/>
                </a:moveTo>
                <a:lnTo>
                  <a:pt x="387419" y="1511549"/>
                </a:lnTo>
                <a:lnTo>
                  <a:pt x="398855" y="1517138"/>
                </a:lnTo>
                <a:lnTo>
                  <a:pt x="389443" y="1540233"/>
                </a:lnTo>
                <a:lnTo>
                  <a:pt x="376384" y="1538625"/>
                </a:lnTo>
                <a:close/>
              </a:path>
              <a:path w="1784350" h="2215515">
                <a:moveTo>
                  <a:pt x="374035" y="1510737"/>
                </a:moveTo>
                <a:lnTo>
                  <a:pt x="375334" y="1507552"/>
                </a:lnTo>
                <a:lnTo>
                  <a:pt x="389691" y="1505974"/>
                </a:lnTo>
                <a:lnTo>
                  <a:pt x="384822" y="1517920"/>
                </a:lnTo>
                <a:lnTo>
                  <a:pt x="374035" y="1510737"/>
                </a:lnTo>
                <a:close/>
              </a:path>
              <a:path w="1784350" h="2215515">
                <a:moveTo>
                  <a:pt x="362351" y="1539406"/>
                </a:moveTo>
                <a:lnTo>
                  <a:pt x="367544" y="1526664"/>
                </a:lnTo>
                <a:lnTo>
                  <a:pt x="381577" y="1525883"/>
                </a:lnTo>
                <a:lnTo>
                  <a:pt x="375086" y="1541810"/>
                </a:lnTo>
                <a:lnTo>
                  <a:pt x="362351" y="1539406"/>
                </a:lnTo>
                <a:close/>
              </a:path>
              <a:path w="1784350" h="2215515">
                <a:moveTo>
                  <a:pt x="352214" y="1530631"/>
                </a:moveTo>
                <a:lnTo>
                  <a:pt x="355784" y="1521871"/>
                </a:lnTo>
                <a:lnTo>
                  <a:pt x="367220" y="1527461"/>
                </a:lnTo>
                <a:lnTo>
                  <a:pt x="362676" y="1538609"/>
                </a:lnTo>
                <a:lnTo>
                  <a:pt x="352214" y="1530631"/>
                </a:lnTo>
                <a:close/>
              </a:path>
              <a:path w="1784350" h="2215515">
                <a:moveTo>
                  <a:pt x="0" y="375821"/>
                </a:moveTo>
                <a:lnTo>
                  <a:pt x="934873" y="0"/>
                </a:lnTo>
                <a:lnTo>
                  <a:pt x="957498" y="45436"/>
                </a:lnTo>
                <a:lnTo>
                  <a:pt x="22949" y="420462"/>
                </a:lnTo>
                <a:lnTo>
                  <a:pt x="0" y="375821"/>
                </a:lnTo>
                <a:close/>
              </a:path>
              <a:path w="1784350" h="2215515">
                <a:moveTo>
                  <a:pt x="368688" y="1456556"/>
                </a:moveTo>
                <a:lnTo>
                  <a:pt x="381995" y="1423906"/>
                </a:lnTo>
                <a:lnTo>
                  <a:pt x="391808" y="1433477"/>
                </a:lnTo>
                <a:lnTo>
                  <a:pt x="383370" y="1454182"/>
                </a:lnTo>
                <a:lnTo>
                  <a:pt x="368688" y="1456556"/>
                </a:lnTo>
                <a:close/>
              </a:path>
              <a:path w="1784350" h="2215515">
                <a:moveTo>
                  <a:pt x="344996" y="1514689"/>
                </a:moveTo>
                <a:lnTo>
                  <a:pt x="352786" y="1495577"/>
                </a:lnTo>
                <a:lnTo>
                  <a:pt x="366169" y="1496388"/>
                </a:lnTo>
                <a:lnTo>
                  <a:pt x="354161" y="1525853"/>
                </a:lnTo>
                <a:lnTo>
                  <a:pt x="344996" y="1514689"/>
                </a:lnTo>
                <a:close/>
              </a:path>
              <a:path w="1784350" h="2215515">
                <a:moveTo>
                  <a:pt x="368287" y="1423891"/>
                </a:moveTo>
                <a:lnTo>
                  <a:pt x="373479" y="1411149"/>
                </a:lnTo>
                <a:lnTo>
                  <a:pt x="384591" y="1417535"/>
                </a:lnTo>
                <a:lnTo>
                  <a:pt x="378425" y="1432666"/>
                </a:lnTo>
                <a:lnTo>
                  <a:pt x="368287" y="1423891"/>
                </a:lnTo>
                <a:close/>
              </a:path>
              <a:path w="1784350" h="2215515">
                <a:moveTo>
                  <a:pt x="333731" y="1441380"/>
                </a:moveTo>
                <a:lnTo>
                  <a:pt x="337950" y="1431028"/>
                </a:lnTo>
                <a:lnTo>
                  <a:pt x="360822" y="1442207"/>
                </a:lnTo>
                <a:lnTo>
                  <a:pt x="362120" y="1439021"/>
                </a:lnTo>
                <a:lnTo>
                  <a:pt x="374855" y="1441425"/>
                </a:lnTo>
                <a:lnTo>
                  <a:pt x="368039" y="1458149"/>
                </a:lnTo>
                <a:lnTo>
                  <a:pt x="355954" y="1454152"/>
                </a:lnTo>
                <a:lnTo>
                  <a:pt x="344518" y="1448563"/>
                </a:lnTo>
                <a:lnTo>
                  <a:pt x="344842" y="1447766"/>
                </a:lnTo>
                <a:lnTo>
                  <a:pt x="333903" y="1442420"/>
                </a:lnTo>
                <a:lnTo>
                  <a:pt x="333731" y="1441380"/>
                </a:lnTo>
                <a:close/>
              </a:path>
              <a:path w="1784350" h="2215515">
                <a:moveTo>
                  <a:pt x="354579" y="1423876"/>
                </a:moveTo>
                <a:lnTo>
                  <a:pt x="360745" y="1408745"/>
                </a:lnTo>
                <a:lnTo>
                  <a:pt x="372830" y="1412742"/>
                </a:lnTo>
                <a:lnTo>
                  <a:pt x="367313" y="1426280"/>
                </a:lnTo>
                <a:lnTo>
                  <a:pt x="354579" y="1423876"/>
                </a:lnTo>
                <a:close/>
              </a:path>
              <a:path w="1784350" h="2215515">
                <a:moveTo>
                  <a:pt x="311832" y="1427812"/>
                </a:moveTo>
                <a:lnTo>
                  <a:pt x="313130" y="1424627"/>
                </a:lnTo>
                <a:lnTo>
                  <a:pt x="325540" y="1427827"/>
                </a:lnTo>
                <a:lnTo>
                  <a:pt x="326838" y="1424642"/>
                </a:lnTo>
                <a:lnTo>
                  <a:pt x="338599" y="1429435"/>
                </a:lnTo>
                <a:lnTo>
                  <a:pt x="333406" y="1442177"/>
                </a:lnTo>
                <a:lnTo>
                  <a:pt x="333903" y="1442420"/>
                </a:lnTo>
                <a:lnTo>
                  <a:pt x="337702" y="1465286"/>
                </a:lnTo>
                <a:lnTo>
                  <a:pt x="334457" y="1473249"/>
                </a:lnTo>
                <a:lnTo>
                  <a:pt x="311832" y="1427812"/>
                </a:lnTo>
                <a:close/>
              </a:path>
              <a:path w="1784350" h="2215515">
                <a:moveTo>
                  <a:pt x="333406" y="1442177"/>
                </a:moveTo>
                <a:lnTo>
                  <a:pt x="333731" y="1441380"/>
                </a:lnTo>
                <a:lnTo>
                  <a:pt x="333903" y="1442420"/>
                </a:lnTo>
                <a:lnTo>
                  <a:pt x="333406" y="1442177"/>
                </a:lnTo>
                <a:close/>
              </a:path>
              <a:path w="1784350" h="2215515">
                <a:moveTo>
                  <a:pt x="330655" y="1381625"/>
                </a:moveTo>
                <a:lnTo>
                  <a:pt x="348830" y="1337029"/>
                </a:lnTo>
                <a:lnTo>
                  <a:pt x="358319" y="1347396"/>
                </a:lnTo>
                <a:lnTo>
                  <a:pt x="344855" y="1380433"/>
                </a:lnTo>
                <a:lnTo>
                  <a:pt x="330655" y="1381625"/>
                </a:lnTo>
                <a:close/>
              </a:path>
              <a:path w="1784350" h="2215515">
                <a:moveTo>
                  <a:pt x="335771" y="1335421"/>
                </a:moveTo>
                <a:lnTo>
                  <a:pt x="340639" y="1323476"/>
                </a:lnTo>
                <a:lnTo>
                  <a:pt x="351102" y="1331454"/>
                </a:lnTo>
                <a:lnTo>
                  <a:pt x="344287" y="1348177"/>
                </a:lnTo>
                <a:lnTo>
                  <a:pt x="335771" y="1335421"/>
                </a:lnTo>
                <a:close/>
              </a:path>
              <a:path w="1784350" h="2215515">
                <a:moveTo>
                  <a:pt x="315325" y="1385591"/>
                </a:moveTo>
                <a:lnTo>
                  <a:pt x="322465" y="1368071"/>
                </a:lnTo>
                <a:lnTo>
                  <a:pt x="336173" y="1368086"/>
                </a:lnTo>
                <a:lnTo>
                  <a:pt x="327734" y="1388792"/>
                </a:lnTo>
                <a:lnTo>
                  <a:pt x="315325" y="1385591"/>
                </a:lnTo>
                <a:close/>
              </a:path>
              <a:path w="1784350" h="2215515">
                <a:moveTo>
                  <a:pt x="324335" y="1329831"/>
                </a:moveTo>
                <a:lnTo>
                  <a:pt x="329087" y="1318173"/>
                </a:lnTo>
                <a:lnTo>
                  <a:pt x="340964" y="1322679"/>
                </a:lnTo>
                <a:lnTo>
                  <a:pt x="336420" y="1333828"/>
                </a:lnTo>
                <a:lnTo>
                  <a:pt x="324335" y="1329831"/>
                </a:lnTo>
                <a:close/>
              </a:path>
              <a:path w="1784350" h="2215515">
                <a:moveTo>
                  <a:pt x="302266" y="1383984"/>
                </a:moveTo>
                <a:lnTo>
                  <a:pt x="308108" y="1369649"/>
                </a:lnTo>
                <a:lnTo>
                  <a:pt x="320517" y="1372849"/>
                </a:lnTo>
                <a:lnTo>
                  <a:pt x="314351" y="1387980"/>
                </a:lnTo>
                <a:lnTo>
                  <a:pt x="302266" y="1383984"/>
                </a:lnTo>
                <a:close/>
              </a:path>
              <a:path w="1784350" h="2215515">
                <a:moveTo>
                  <a:pt x="292375" y="1340950"/>
                </a:moveTo>
                <a:lnTo>
                  <a:pt x="301138" y="1319449"/>
                </a:lnTo>
                <a:lnTo>
                  <a:pt x="315024" y="1319029"/>
                </a:lnTo>
                <a:lnTo>
                  <a:pt x="328270" y="1320176"/>
                </a:lnTo>
                <a:lnTo>
                  <a:pt x="323037" y="1333017"/>
                </a:lnTo>
                <a:lnTo>
                  <a:pt x="309004" y="1333798"/>
                </a:lnTo>
                <a:lnTo>
                  <a:pt x="306408" y="1340169"/>
                </a:lnTo>
                <a:lnTo>
                  <a:pt x="292375" y="1340950"/>
                </a:lnTo>
                <a:close/>
              </a:path>
              <a:path w="1784350" h="2215515">
                <a:moveTo>
                  <a:pt x="286610" y="1388746"/>
                </a:moveTo>
                <a:lnTo>
                  <a:pt x="299592" y="1356892"/>
                </a:lnTo>
                <a:lnTo>
                  <a:pt x="311353" y="1361685"/>
                </a:lnTo>
                <a:lnTo>
                  <a:pt x="298046" y="1394336"/>
                </a:lnTo>
                <a:lnTo>
                  <a:pt x="286610" y="1388746"/>
                </a:lnTo>
                <a:close/>
              </a:path>
              <a:path w="1784350" h="2215515">
                <a:moveTo>
                  <a:pt x="281340" y="1368027"/>
                </a:moveTo>
                <a:lnTo>
                  <a:pt x="288481" y="1350507"/>
                </a:lnTo>
                <a:lnTo>
                  <a:pt x="298943" y="1358485"/>
                </a:lnTo>
                <a:lnTo>
                  <a:pt x="292452" y="1374412"/>
                </a:lnTo>
                <a:lnTo>
                  <a:pt x="281340" y="1368027"/>
                </a:lnTo>
                <a:close/>
              </a:path>
              <a:path w="1784350" h="2215515">
                <a:moveTo>
                  <a:pt x="251097" y="1273982"/>
                </a:moveTo>
                <a:lnTo>
                  <a:pt x="298712" y="1258100"/>
                </a:lnTo>
                <a:lnTo>
                  <a:pt x="301958" y="1250137"/>
                </a:lnTo>
                <a:lnTo>
                  <a:pt x="314692" y="1252541"/>
                </a:lnTo>
                <a:lnTo>
                  <a:pt x="315017" y="1251744"/>
                </a:lnTo>
                <a:lnTo>
                  <a:pt x="324181" y="1262908"/>
                </a:lnTo>
                <a:lnTo>
                  <a:pt x="259288" y="1287535"/>
                </a:lnTo>
                <a:lnTo>
                  <a:pt x="251097" y="1273982"/>
                </a:lnTo>
                <a:close/>
              </a:path>
              <a:path w="1784350" h="2215515">
                <a:moveTo>
                  <a:pt x="276071" y="1347306"/>
                </a:moveTo>
                <a:lnTo>
                  <a:pt x="278991" y="1340139"/>
                </a:lnTo>
                <a:lnTo>
                  <a:pt x="293425" y="1338375"/>
                </a:lnTo>
                <a:lnTo>
                  <a:pt x="284910" y="1359267"/>
                </a:lnTo>
                <a:lnTo>
                  <a:pt x="276071" y="1347306"/>
                </a:lnTo>
                <a:close/>
              </a:path>
              <a:path w="1784350" h="2215515">
                <a:moveTo>
                  <a:pt x="291170" y="1242955"/>
                </a:moveTo>
                <a:lnTo>
                  <a:pt x="293442" y="1237380"/>
                </a:lnTo>
                <a:lnTo>
                  <a:pt x="303256" y="1246951"/>
                </a:lnTo>
                <a:lnTo>
                  <a:pt x="298712" y="1258100"/>
                </a:lnTo>
                <a:lnTo>
                  <a:pt x="291170" y="1242955"/>
                </a:lnTo>
                <a:close/>
              </a:path>
              <a:path w="1784350" h="2215515">
                <a:moveTo>
                  <a:pt x="264838" y="1206613"/>
                </a:moveTo>
                <a:lnTo>
                  <a:pt x="280554" y="1168052"/>
                </a:lnTo>
                <a:lnTo>
                  <a:pt x="287771" y="1183994"/>
                </a:lnTo>
                <a:lnTo>
                  <a:pt x="278643" y="1206392"/>
                </a:lnTo>
                <a:lnTo>
                  <a:pt x="264838" y="1206613"/>
                </a:lnTo>
                <a:close/>
              </a:path>
              <a:path w="1784350" h="2215515">
                <a:moveTo>
                  <a:pt x="264898" y="1172816"/>
                </a:moveTo>
                <a:lnTo>
                  <a:pt x="269118" y="1162463"/>
                </a:lnTo>
                <a:lnTo>
                  <a:pt x="281527" y="1165663"/>
                </a:lnTo>
                <a:lnTo>
                  <a:pt x="276335" y="1178405"/>
                </a:lnTo>
                <a:lnTo>
                  <a:pt x="264898" y="1172816"/>
                </a:lnTo>
                <a:close/>
              </a:path>
              <a:path w="1784350" h="2215515">
                <a:moveTo>
                  <a:pt x="248940" y="1211974"/>
                </a:moveTo>
                <a:lnTo>
                  <a:pt x="257109" y="1191928"/>
                </a:lnTo>
                <a:lnTo>
                  <a:pt x="270493" y="1192739"/>
                </a:lnTo>
                <a:lnTo>
                  <a:pt x="262704" y="1211852"/>
                </a:lnTo>
                <a:lnTo>
                  <a:pt x="248940" y="1211974"/>
                </a:lnTo>
                <a:close/>
              </a:path>
              <a:path w="1784350" h="2215515">
                <a:moveTo>
                  <a:pt x="250541" y="1174393"/>
                </a:moveTo>
                <a:lnTo>
                  <a:pt x="255450" y="1162348"/>
                </a:lnTo>
                <a:lnTo>
                  <a:pt x="268392" y="1164242"/>
                </a:lnTo>
                <a:lnTo>
                  <a:pt x="263600" y="1176001"/>
                </a:lnTo>
                <a:lnTo>
                  <a:pt x="250541" y="1174393"/>
                </a:lnTo>
                <a:close/>
              </a:path>
              <a:path w="1784350" h="2215515">
                <a:moveTo>
                  <a:pt x="234390" y="1214024"/>
                </a:moveTo>
                <a:lnTo>
                  <a:pt x="239507" y="1201469"/>
                </a:lnTo>
                <a:lnTo>
                  <a:pt x="252890" y="1202281"/>
                </a:lnTo>
                <a:lnTo>
                  <a:pt x="247332" y="1215918"/>
                </a:lnTo>
                <a:lnTo>
                  <a:pt x="234390" y="1214024"/>
                </a:lnTo>
                <a:close/>
              </a:path>
              <a:path w="1784350" h="2215515">
                <a:moveTo>
                  <a:pt x="232614" y="1184731"/>
                </a:moveTo>
                <a:lnTo>
                  <a:pt x="240079" y="1166415"/>
                </a:lnTo>
                <a:lnTo>
                  <a:pt x="253842" y="1166293"/>
                </a:lnTo>
                <a:lnTo>
                  <a:pt x="246322" y="1184746"/>
                </a:lnTo>
                <a:lnTo>
                  <a:pt x="232614" y="1184731"/>
                </a:lnTo>
                <a:close/>
              </a:path>
              <a:path w="1784350" h="2215515">
                <a:moveTo>
                  <a:pt x="222228" y="1210214"/>
                </a:moveTo>
                <a:lnTo>
                  <a:pt x="226448" y="1199862"/>
                </a:lnTo>
                <a:lnTo>
                  <a:pt x="237884" y="1205451"/>
                </a:lnTo>
                <a:lnTo>
                  <a:pt x="233016" y="1217396"/>
                </a:lnTo>
                <a:lnTo>
                  <a:pt x="222228" y="1210214"/>
                </a:lnTo>
                <a:close/>
              </a:path>
              <a:path w="1784350" h="2215515">
                <a:moveTo>
                  <a:pt x="239600" y="1100288"/>
                </a:moveTo>
                <a:lnTo>
                  <a:pt x="243819" y="1089935"/>
                </a:lnTo>
                <a:lnTo>
                  <a:pt x="251036" y="1105877"/>
                </a:lnTo>
                <a:lnTo>
                  <a:pt x="260201" y="1117041"/>
                </a:lnTo>
                <a:lnTo>
                  <a:pt x="245843" y="1118619"/>
                </a:lnTo>
                <a:lnTo>
                  <a:pt x="249414" y="1109859"/>
                </a:lnTo>
                <a:lnTo>
                  <a:pt x="239600" y="1100288"/>
                </a:lnTo>
                <a:close/>
              </a:path>
              <a:path w="1784350" h="2215515">
                <a:moveTo>
                  <a:pt x="215011" y="1194272"/>
                </a:moveTo>
                <a:lnTo>
                  <a:pt x="224139" y="1171875"/>
                </a:lnTo>
                <a:lnTo>
                  <a:pt x="237944" y="1171653"/>
                </a:lnTo>
                <a:lnTo>
                  <a:pt x="224500" y="1204640"/>
                </a:lnTo>
                <a:lnTo>
                  <a:pt x="215011" y="1194272"/>
                </a:lnTo>
                <a:close/>
              </a:path>
              <a:path w="1784350" h="2215515">
                <a:moveTo>
                  <a:pt x="225969" y="1133735"/>
                </a:moveTo>
                <a:lnTo>
                  <a:pt x="235056" y="1111437"/>
                </a:lnTo>
                <a:lnTo>
                  <a:pt x="248115" y="1113044"/>
                </a:lnTo>
                <a:lnTo>
                  <a:pt x="239865" y="1133289"/>
                </a:lnTo>
                <a:lnTo>
                  <a:pt x="225969" y="1133735"/>
                </a:lnTo>
                <a:close/>
              </a:path>
              <a:path w="1784350" h="2215515">
                <a:moveTo>
                  <a:pt x="226866" y="1097884"/>
                </a:moveTo>
                <a:lnTo>
                  <a:pt x="232383" y="1084346"/>
                </a:lnTo>
                <a:lnTo>
                  <a:pt x="244793" y="1087546"/>
                </a:lnTo>
                <a:lnTo>
                  <a:pt x="239925" y="1099491"/>
                </a:lnTo>
                <a:lnTo>
                  <a:pt x="226866" y="1097884"/>
                </a:lnTo>
                <a:close/>
              </a:path>
              <a:path w="1784350" h="2215515">
                <a:moveTo>
                  <a:pt x="210597" y="1137801"/>
                </a:moveTo>
                <a:lnTo>
                  <a:pt x="216155" y="1124163"/>
                </a:lnTo>
                <a:lnTo>
                  <a:pt x="232135" y="1118604"/>
                </a:lnTo>
                <a:lnTo>
                  <a:pt x="223966" y="1138650"/>
                </a:lnTo>
                <a:lnTo>
                  <a:pt x="210597" y="1137801"/>
                </a:lnTo>
                <a:close/>
              </a:path>
              <a:path w="1784350" h="2215515">
                <a:moveTo>
                  <a:pt x="209587" y="1106629"/>
                </a:moveTo>
                <a:lnTo>
                  <a:pt x="217108" y="1088176"/>
                </a:lnTo>
                <a:lnTo>
                  <a:pt x="230476" y="1089024"/>
                </a:lnTo>
                <a:lnTo>
                  <a:pt x="225567" y="1101069"/>
                </a:lnTo>
                <a:lnTo>
                  <a:pt x="209587" y="1106629"/>
                </a:lnTo>
                <a:close/>
              </a:path>
              <a:path w="1784350" h="2215515">
                <a:moveTo>
                  <a:pt x="196281" y="1139279"/>
                </a:moveTo>
                <a:lnTo>
                  <a:pt x="202123" y="1124945"/>
                </a:lnTo>
                <a:lnTo>
                  <a:pt x="214533" y="1128145"/>
                </a:lnTo>
                <a:lnTo>
                  <a:pt x="208691" y="1142480"/>
                </a:lnTo>
                <a:lnTo>
                  <a:pt x="196281" y="1139279"/>
                </a:lnTo>
                <a:close/>
              </a:path>
              <a:path w="1784350" h="2215515">
                <a:moveTo>
                  <a:pt x="192958" y="1113781"/>
                </a:moveTo>
                <a:lnTo>
                  <a:pt x="201209" y="1093536"/>
                </a:lnTo>
                <a:lnTo>
                  <a:pt x="215105" y="1093091"/>
                </a:lnTo>
                <a:lnTo>
                  <a:pt x="206342" y="1114592"/>
                </a:lnTo>
                <a:lnTo>
                  <a:pt x="192958" y="1113781"/>
                </a:lnTo>
                <a:close/>
              </a:path>
              <a:path w="1784350" h="2215515">
                <a:moveTo>
                  <a:pt x="187766" y="1126523"/>
                </a:moveTo>
                <a:lnTo>
                  <a:pt x="191660" y="1116966"/>
                </a:lnTo>
                <a:lnTo>
                  <a:pt x="202447" y="1124148"/>
                </a:lnTo>
                <a:lnTo>
                  <a:pt x="197255" y="1136890"/>
                </a:lnTo>
                <a:lnTo>
                  <a:pt x="187766" y="1126523"/>
                </a:lnTo>
                <a:close/>
              </a:path>
              <a:path w="1784350" h="2215515">
                <a:moveTo>
                  <a:pt x="203130" y="1055172"/>
                </a:moveTo>
                <a:lnTo>
                  <a:pt x="218845" y="1016611"/>
                </a:lnTo>
                <a:lnTo>
                  <a:pt x="226062" y="1032553"/>
                </a:lnTo>
                <a:lnTo>
                  <a:pt x="216934" y="1054951"/>
                </a:lnTo>
                <a:lnTo>
                  <a:pt x="203130" y="1055172"/>
                </a:lnTo>
                <a:close/>
              </a:path>
              <a:path w="1784350" h="2215515">
                <a:moveTo>
                  <a:pt x="180873" y="1109784"/>
                </a:moveTo>
                <a:lnTo>
                  <a:pt x="195230" y="1108206"/>
                </a:lnTo>
                <a:lnTo>
                  <a:pt x="190037" y="1120948"/>
                </a:lnTo>
                <a:lnTo>
                  <a:pt x="180873" y="1109784"/>
                </a:lnTo>
                <a:close/>
              </a:path>
              <a:path w="1784350" h="2215515">
                <a:moveTo>
                  <a:pt x="203190" y="1021374"/>
                </a:moveTo>
                <a:lnTo>
                  <a:pt x="207409" y="1011022"/>
                </a:lnTo>
                <a:lnTo>
                  <a:pt x="219819" y="1014222"/>
                </a:lnTo>
                <a:lnTo>
                  <a:pt x="214626" y="1026963"/>
                </a:lnTo>
                <a:lnTo>
                  <a:pt x="203190" y="1021374"/>
                </a:lnTo>
                <a:close/>
              </a:path>
              <a:path w="1784350" h="2215515">
                <a:moveTo>
                  <a:pt x="187231" y="1060532"/>
                </a:moveTo>
                <a:lnTo>
                  <a:pt x="195401" y="1040487"/>
                </a:lnTo>
                <a:lnTo>
                  <a:pt x="208784" y="1041298"/>
                </a:lnTo>
                <a:lnTo>
                  <a:pt x="200995" y="1060410"/>
                </a:lnTo>
                <a:lnTo>
                  <a:pt x="187231" y="1060532"/>
                </a:lnTo>
                <a:close/>
              </a:path>
              <a:path w="1784350" h="2215515">
                <a:moveTo>
                  <a:pt x="188833" y="1022952"/>
                </a:moveTo>
                <a:lnTo>
                  <a:pt x="193741" y="1010907"/>
                </a:lnTo>
                <a:lnTo>
                  <a:pt x="206684" y="1012801"/>
                </a:lnTo>
                <a:lnTo>
                  <a:pt x="201892" y="1024559"/>
                </a:lnTo>
                <a:lnTo>
                  <a:pt x="188833" y="1022952"/>
                </a:lnTo>
                <a:close/>
              </a:path>
              <a:path w="1784350" h="2215515">
                <a:moveTo>
                  <a:pt x="172681" y="1062583"/>
                </a:moveTo>
                <a:lnTo>
                  <a:pt x="177798" y="1050028"/>
                </a:lnTo>
                <a:lnTo>
                  <a:pt x="191182" y="1050839"/>
                </a:lnTo>
                <a:lnTo>
                  <a:pt x="185624" y="1064477"/>
                </a:lnTo>
                <a:lnTo>
                  <a:pt x="172681" y="1062583"/>
                </a:lnTo>
                <a:close/>
              </a:path>
              <a:path w="1784350" h="2215515">
                <a:moveTo>
                  <a:pt x="170905" y="1033290"/>
                </a:moveTo>
                <a:lnTo>
                  <a:pt x="178370" y="1014973"/>
                </a:lnTo>
                <a:lnTo>
                  <a:pt x="192134" y="1014852"/>
                </a:lnTo>
                <a:lnTo>
                  <a:pt x="184614" y="1033305"/>
                </a:lnTo>
                <a:lnTo>
                  <a:pt x="170905" y="1033290"/>
                </a:lnTo>
                <a:close/>
              </a:path>
              <a:path w="1784350" h="2215515">
                <a:moveTo>
                  <a:pt x="160520" y="1058773"/>
                </a:moveTo>
                <a:lnTo>
                  <a:pt x="164739" y="1048420"/>
                </a:lnTo>
                <a:lnTo>
                  <a:pt x="176175" y="1054010"/>
                </a:lnTo>
                <a:lnTo>
                  <a:pt x="171632" y="1065159"/>
                </a:lnTo>
                <a:lnTo>
                  <a:pt x="160520" y="1058773"/>
                </a:lnTo>
                <a:close/>
              </a:path>
              <a:path w="1784350" h="2215515">
                <a:moveTo>
                  <a:pt x="153303" y="1042831"/>
                </a:moveTo>
                <a:lnTo>
                  <a:pt x="162431" y="1020433"/>
                </a:lnTo>
                <a:lnTo>
                  <a:pt x="176235" y="1020212"/>
                </a:lnTo>
                <a:lnTo>
                  <a:pt x="162792" y="1053198"/>
                </a:lnTo>
                <a:lnTo>
                  <a:pt x="153303" y="1042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563691" y="9570070"/>
            <a:ext cx="1561465" cy="717550"/>
          </a:xfrm>
          <a:custGeom>
            <a:avLst/>
            <a:gdLst/>
            <a:ahLst/>
            <a:cxnLst/>
            <a:rect l="l" t="t" r="r" b="b"/>
            <a:pathLst>
              <a:path w="1561464" h="717550">
                <a:moveTo>
                  <a:pt x="0" y="716928"/>
                </a:moveTo>
                <a:lnTo>
                  <a:pt x="1406742" y="0"/>
                </a:lnTo>
                <a:lnTo>
                  <a:pt x="1561118" y="302498"/>
                </a:lnTo>
                <a:lnTo>
                  <a:pt x="1206520" y="716928"/>
                </a:lnTo>
                <a:lnTo>
                  <a:pt x="0" y="716928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930732" y="0"/>
            <a:ext cx="10395585" cy="10287000"/>
          </a:xfrm>
          <a:custGeom>
            <a:avLst/>
            <a:gdLst/>
            <a:ahLst/>
            <a:cxnLst/>
            <a:rect l="l" t="t" r="r" b="b"/>
            <a:pathLst>
              <a:path w="10395585" h="10287000">
                <a:moveTo>
                  <a:pt x="10395346" y="10286999"/>
                </a:moveTo>
                <a:lnTo>
                  <a:pt x="9314215" y="0"/>
                </a:lnTo>
                <a:lnTo>
                  <a:pt x="8938090" y="0"/>
                </a:lnTo>
                <a:lnTo>
                  <a:pt x="306719" y="907129"/>
                </a:lnTo>
                <a:lnTo>
                  <a:pt x="481173" y="2567070"/>
                </a:lnTo>
                <a:lnTo>
                  <a:pt x="0" y="3165370"/>
                </a:lnTo>
                <a:lnTo>
                  <a:pt x="565559" y="3370007"/>
                </a:lnTo>
                <a:lnTo>
                  <a:pt x="1292513" y="10286999"/>
                </a:lnTo>
                <a:lnTo>
                  <a:pt x="10395346" y="10286999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284543" y="1445379"/>
            <a:ext cx="2216150" cy="2077720"/>
          </a:xfrm>
          <a:custGeom>
            <a:avLst/>
            <a:gdLst/>
            <a:ahLst/>
            <a:cxnLst/>
            <a:rect l="l" t="t" r="r" b="b"/>
            <a:pathLst>
              <a:path w="2216150" h="2077720">
                <a:moveTo>
                  <a:pt x="2216078" y="806902"/>
                </a:moveTo>
                <a:lnTo>
                  <a:pt x="2210090" y="0"/>
                </a:lnTo>
                <a:lnTo>
                  <a:pt x="0" y="16202"/>
                </a:lnTo>
                <a:lnTo>
                  <a:pt x="5889" y="823115"/>
                </a:lnTo>
                <a:lnTo>
                  <a:pt x="2216078" y="806902"/>
                </a:lnTo>
                <a:close/>
              </a:path>
              <a:path w="2216150" h="2077720">
                <a:moveTo>
                  <a:pt x="131855" y="2077479"/>
                </a:moveTo>
                <a:lnTo>
                  <a:pt x="1211748" y="1924627"/>
                </a:lnTo>
                <a:lnTo>
                  <a:pt x="1127362" y="1121690"/>
                </a:lnTo>
                <a:lnTo>
                  <a:pt x="22537" y="1278018"/>
                </a:lnTo>
                <a:lnTo>
                  <a:pt x="33620" y="1383471"/>
                </a:lnTo>
                <a:lnTo>
                  <a:pt x="131855" y="2077479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8296556" y="837338"/>
            <a:ext cx="9014637" cy="944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9318065" y="2234506"/>
            <a:ext cx="7366000" cy="8053070"/>
          </a:xfrm>
          <a:custGeom>
            <a:avLst/>
            <a:gdLst/>
            <a:ahLst/>
            <a:cxnLst/>
            <a:rect l="l" t="t" r="r" b="b"/>
            <a:pathLst>
              <a:path w="7366000" h="8053070">
                <a:moveTo>
                  <a:pt x="74128" y="73387"/>
                </a:moveTo>
                <a:lnTo>
                  <a:pt x="60274" y="70759"/>
                </a:lnTo>
                <a:lnTo>
                  <a:pt x="49173" y="63158"/>
                </a:lnTo>
                <a:lnTo>
                  <a:pt x="41740" y="51763"/>
                </a:lnTo>
                <a:lnTo>
                  <a:pt x="38891" y="37753"/>
                </a:lnTo>
                <a:lnTo>
                  <a:pt x="41519" y="23899"/>
                </a:lnTo>
                <a:lnTo>
                  <a:pt x="49120" y="12798"/>
                </a:lnTo>
                <a:lnTo>
                  <a:pt x="60515" y="5365"/>
                </a:lnTo>
                <a:lnTo>
                  <a:pt x="74526" y="2516"/>
                </a:lnTo>
                <a:lnTo>
                  <a:pt x="88380" y="5144"/>
                </a:lnTo>
                <a:lnTo>
                  <a:pt x="99481" y="12745"/>
                </a:lnTo>
                <a:lnTo>
                  <a:pt x="106914" y="24140"/>
                </a:lnTo>
                <a:lnTo>
                  <a:pt x="109763" y="38150"/>
                </a:lnTo>
                <a:lnTo>
                  <a:pt x="107135" y="52004"/>
                </a:lnTo>
                <a:lnTo>
                  <a:pt x="99534" y="63105"/>
                </a:lnTo>
                <a:lnTo>
                  <a:pt x="88139" y="70538"/>
                </a:lnTo>
                <a:lnTo>
                  <a:pt x="74128" y="73387"/>
                </a:lnTo>
                <a:close/>
              </a:path>
              <a:path w="7366000" h="8053070">
                <a:moveTo>
                  <a:pt x="403350" y="72215"/>
                </a:moveTo>
                <a:lnTo>
                  <a:pt x="389496" y="69587"/>
                </a:lnTo>
                <a:lnTo>
                  <a:pt x="378394" y="61986"/>
                </a:lnTo>
                <a:lnTo>
                  <a:pt x="370962" y="50591"/>
                </a:lnTo>
                <a:lnTo>
                  <a:pt x="368113" y="36581"/>
                </a:lnTo>
                <a:lnTo>
                  <a:pt x="370741" y="22727"/>
                </a:lnTo>
                <a:lnTo>
                  <a:pt x="378342" y="11625"/>
                </a:lnTo>
                <a:lnTo>
                  <a:pt x="389737" y="4193"/>
                </a:lnTo>
                <a:lnTo>
                  <a:pt x="403747" y="1344"/>
                </a:lnTo>
                <a:lnTo>
                  <a:pt x="417453" y="5150"/>
                </a:lnTo>
                <a:lnTo>
                  <a:pt x="428570" y="12620"/>
                </a:lnTo>
                <a:lnTo>
                  <a:pt x="436086" y="23360"/>
                </a:lnTo>
                <a:lnTo>
                  <a:pt x="438984" y="36978"/>
                </a:lnTo>
                <a:lnTo>
                  <a:pt x="436356" y="50832"/>
                </a:lnTo>
                <a:lnTo>
                  <a:pt x="428755" y="61933"/>
                </a:lnTo>
                <a:lnTo>
                  <a:pt x="417360" y="69366"/>
                </a:lnTo>
                <a:lnTo>
                  <a:pt x="403350" y="72215"/>
                </a:lnTo>
                <a:close/>
              </a:path>
              <a:path w="7366000" h="8053070">
                <a:moveTo>
                  <a:pt x="715112" y="74522"/>
                </a:moveTo>
                <a:lnTo>
                  <a:pt x="701258" y="71894"/>
                </a:lnTo>
                <a:lnTo>
                  <a:pt x="690157" y="64293"/>
                </a:lnTo>
                <a:lnTo>
                  <a:pt x="682724" y="52898"/>
                </a:lnTo>
                <a:lnTo>
                  <a:pt x="679876" y="38888"/>
                </a:lnTo>
                <a:lnTo>
                  <a:pt x="682503" y="25034"/>
                </a:lnTo>
                <a:lnTo>
                  <a:pt x="690104" y="13933"/>
                </a:lnTo>
                <a:lnTo>
                  <a:pt x="701499" y="6500"/>
                </a:lnTo>
                <a:lnTo>
                  <a:pt x="715510" y="3651"/>
                </a:lnTo>
                <a:lnTo>
                  <a:pt x="729364" y="6279"/>
                </a:lnTo>
                <a:lnTo>
                  <a:pt x="740465" y="13880"/>
                </a:lnTo>
                <a:lnTo>
                  <a:pt x="747898" y="25275"/>
                </a:lnTo>
                <a:lnTo>
                  <a:pt x="750747" y="39285"/>
                </a:lnTo>
                <a:lnTo>
                  <a:pt x="748119" y="53139"/>
                </a:lnTo>
                <a:lnTo>
                  <a:pt x="740518" y="64241"/>
                </a:lnTo>
                <a:lnTo>
                  <a:pt x="729123" y="71673"/>
                </a:lnTo>
                <a:lnTo>
                  <a:pt x="715112" y="74522"/>
                </a:lnTo>
                <a:close/>
              </a:path>
              <a:path w="7366000" h="8053070">
                <a:moveTo>
                  <a:pt x="1024434" y="73686"/>
                </a:moveTo>
                <a:lnTo>
                  <a:pt x="1010580" y="71058"/>
                </a:lnTo>
                <a:lnTo>
                  <a:pt x="999478" y="63457"/>
                </a:lnTo>
                <a:lnTo>
                  <a:pt x="992046" y="52062"/>
                </a:lnTo>
                <a:lnTo>
                  <a:pt x="989197" y="38052"/>
                </a:lnTo>
                <a:lnTo>
                  <a:pt x="991825" y="24198"/>
                </a:lnTo>
                <a:lnTo>
                  <a:pt x="999425" y="13096"/>
                </a:lnTo>
                <a:lnTo>
                  <a:pt x="1010821" y="5663"/>
                </a:lnTo>
                <a:lnTo>
                  <a:pt x="1024831" y="2815"/>
                </a:lnTo>
                <a:lnTo>
                  <a:pt x="1038685" y="5443"/>
                </a:lnTo>
                <a:lnTo>
                  <a:pt x="1049786" y="13043"/>
                </a:lnTo>
                <a:lnTo>
                  <a:pt x="1057219" y="24439"/>
                </a:lnTo>
                <a:lnTo>
                  <a:pt x="1060068" y="38449"/>
                </a:lnTo>
                <a:lnTo>
                  <a:pt x="1057440" y="52303"/>
                </a:lnTo>
                <a:lnTo>
                  <a:pt x="1049839" y="63404"/>
                </a:lnTo>
                <a:lnTo>
                  <a:pt x="1038444" y="70837"/>
                </a:lnTo>
                <a:lnTo>
                  <a:pt x="1024434" y="73686"/>
                </a:lnTo>
                <a:close/>
              </a:path>
              <a:path w="7366000" h="8053070">
                <a:moveTo>
                  <a:pt x="1338989" y="76344"/>
                </a:moveTo>
                <a:lnTo>
                  <a:pt x="1325135" y="73716"/>
                </a:lnTo>
                <a:lnTo>
                  <a:pt x="1314034" y="66115"/>
                </a:lnTo>
                <a:lnTo>
                  <a:pt x="1306601" y="54720"/>
                </a:lnTo>
                <a:lnTo>
                  <a:pt x="1303752" y="40710"/>
                </a:lnTo>
                <a:lnTo>
                  <a:pt x="1306380" y="26856"/>
                </a:lnTo>
                <a:lnTo>
                  <a:pt x="1313981" y="15755"/>
                </a:lnTo>
                <a:lnTo>
                  <a:pt x="1325376" y="8322"/>
                </a:lnTo>
                <a:lnTo>
                  <a:pt x="1339386" y="5473"/>
                </a:lnTo>
                <a:lnTo>
                  <a:pt x="1353240" y="8101"/>
                </a:lnTo>
                <a:lnTo>
                  <a:pt x="1364342" y="15702"/>
                </a:lnTo>
                <a:lnTo>
                  <a:pt x="1371774" y="27097"/>
                </a:lnTo>
                <a:lnTo>
                  <a:pt x="1374623" y="41107"/>
                </a:lnTo>
                <a:lnTo>
                  <a:pt x="1371995" y="54961"/>
                </a:lnTo>
                <a:lnTo>
                  <a:pt x="1364394" y="66062"/>
                </a:lnTo>
                <a:lnTo>
                  <a:pt x="1352999" y="73495"/>
                </a:lnTo>
                <a:lnTo>
                  <a:pt x="1338989" y="76344"/>
                </a:lnTo>
                <a:close/>
              </a:path>
              <a:path w="7366000" h="8053070">
                <a:moveTo>
                  <a:pt x="1668210" y="75172"/>
                </a:moveTo>
                <a:lnTo>
                  <a:pt x="1654356" y="72544"/>
                </a:lnTo>
                <a:lnTo>
                  <a:pt x="1643255" y="64943"/>
                </a:lnTo>
                <a:lnTo>
                  <a:pt x="1635822" y="53548"/>
                </a:lnTo>
                <a:lnTo>
                  <a:pt x="1632973" y="39538"/>
                </a:lnTo>
                <a:lnTo>
                  <a:pt x="1635601" y="25684"/>
                </a:lnTo>
                <a:lnTo>
                  <a:pt x="1643202" y="14583"/>
                </a:lnTo>
                <a:lnTo>
                  <a:pt x="1654597" y="7150"/>
                </a:lnTo>
                <a:lnTo>
                  <a:pt x="1668608" y="4301"/>
                </a:lnTo>
                <a:lnTo>
                  <a:pt x="1682461" y="6929"/>
                </a:lnTo>
                <a:lnTo>
                  <a:pt x="1693563" y="14530"/>
                </a:lnTo>
                <a:lnTo>
                  <a:pt x="1700996" y="25925"/>
                </a:lnTo>
                <a:lnTo>
                  <a:pt x="1703844" y="39935"/>
                </a:lnTo>
                <a:lnTo>
                  <a:pt x="1701217" y="53789"/>
                </a:lnTo>
                <a:lnTo>
                  <a:pt x="1693616" y="64890"/>
                </a:lnTo>
                <a:lnTo>
                  <a:pt x="1682221" y="72323"/>
                </a:lnTo>
                <a:lnTo>
                  <a:pt x="1668210" y="75172"/>
                </a:lnTo>
                <a:close/>
              </a:path>
              <a:path w="7366000" h="8053070">
                <a:moveTo>
                  <a:pt x="1980324" y="74687"/>
                </a:moveTo>
                <a:lnTo>
                  <a:pt x="1966470" y="72059"/>
                </a:lnTo>
                <a:lnTo>
                  <a:pt x="1955369" y="64458"/>
                </a:lnTo>
                <a:lnTo>
                  <a:pt x="1947936" y="53063"/>
                </a:lnTo>
                <a:lnTo>
                  <a:pt x="1945087" y="39052"/>
                </a:lnTo>
                <a:lnTo>
                  <a:pt x="1947715" y="25198"/>
                </a:lnTo>
                <a:lnTo>
                  <a:pt x="1955316" y="14097"/>
                </a:lnTo>
                <a:lnTo>
                  <a:pt x="1966711" y="6664"/>
                </a:lnTo>
                <a:lnTo>
                  <a:pt x="1980721" y="3816"/>
                </a:lnTo>
                <a:lnTo>
                  <a:pt x="1994427" y="7622"/>
                </a:lnTo>
                <a:lnTo>
                  <a:pt x="2005545" y="15092"/>
                </a:lnTo>
                <a:lnTo>
                  <a:pt x="2013060" y="25832"/>
                </a:lnTo>
                <a:lnTo>
                  <a:pt x="2015958" y="39450"/>
                </a:lnTo>
                <a:lnTo>
                  <a:pt x="2013330" y="53304"/>
                </a:lnTo>
                <a:lnTo>
                  <a:pt x="2005729" y="64405"/>
                </a:lnTo>
                <a:lnTo>
                  <a:pt x="1994334" y="71838"/>
                </a:lnTo>
                <a:lnTo>
                  <a:pt x="1980324" y="74687"/>
                </a:lnTo>
                <a:close/>
              </a:path>
              <a:path w="7366000" h="8053070">
                <a:moveTo>
                  <a:pt x="2289294" y="76643"/>
                </a:moveTo>
                <a:lnTo>
                  <a:pt x="2275440" y="74015"/>
                </a:lnTo>
                <a:lnTo>
                  <a:pt x="2264338" y="66414"/>
                </a:lnTo>
                <a:lnTo>
                  <a:pt x="2256906" y="55019"/>
                </a:lnTo>
                <a:lnTo>
                  <a:pt x="2254057" y="41009"/>
                </a:lnTo>
                <a:lnTo>
                  <a:pt x="2256685" y="27155"/>
                </a:lnTo>
                <a:lnTo>
                  <a:pt x="2264286" y="16053"/>
                </a:lnTo>
                <a:lnTo>
                  <a:pt x="2275681" y="8621"/>
                </a:lnTo>
                <a:lnTo>
                  <a:pt x="2289691" y="5772"/>
                </a:lnTo>
                <a:lnTo>
                  <a:pt x="2303545" y="8400"/>
                </a:lnTo>
                <a:lnTo>
                  <a:pt x="2314647" y="16000"/>
                </a:lnTo>
                <a:lnTo>
                  <a:pt x="2322079" y="27396"/>
                </a:lnTo>
                <a:lnTo>
                  <a:pt x="2324928" y="41406"/>
                </a:lnTo>
                <a:lnTo>
                  <a:pt x="2322300" y="55260"/>
                </a:lnTo>
                <a:lnTo>
                  <a:pt x="2314699" y="66361"/>
                </a:lnTo>
                <a:lnTo>
                  <a:pt x="2303304" y="73794"/>
                </a:lnTo>
                <a:lnTo>
                  <a:pt x="2289294" y="76643"/>
                </a:lnTo>
                <a:close/>
              </a:path>
              <a:path w="7366000" h="8053070">
                <a:moveTo>
                  <a:pt x="2601758" y="73365"/>
                </a:moveTo>
                <a:lnTo>
                  <a:pt x="2587905" y="70737"/>
                </a:lnTo>
                <a:lnTo>
                  <a:pt x="2576803" y="63136"/>
                </a:lnTo>
                <a:lnTo>
                  <a:pt x="2569371" y="51741"/>
                </a:lnTo>
                <a:lnTo>
                  <a:pt x="2566522" y="37730"/>
                </a:lnTo>
                <a:lnTo>
                  <a:pt x="2569150" y="23876"/>
                </a:lnTo>
                <a:lnTo>
                  <a:pt x="2576751" y="12775"/>
                </a:lnTo>
                <a:lnTo>
                  <a:pt x="2588146" y="5342"/>
                </a:lnTo>
                <a:lnTo>
                  <a:pt x="2602156" y="2494"/>
                </a:lnTo>
                <a:lnTo>
                  <a:pt x="2616010" y="5121"/>
                </a:lnTo>
                <a:lnTo>
                  <a:pt x="2627111" y="12722"/>
                </a:lnTo>
                <a:lnTo>
                  <a:pt x="2634544" y="24117"/>
                </a:lnTo>
                <a:lnTo>
                  <a:pt x="2637393" y="38128"/>
                </a:lnTo>
                <a:lnTo>
                  <a:pt x="2634765" y="51982"/>
                </a:lnTo>
                <a:lnTo>
                  <a:pt x="2627164" y="63083"/>
                </a:lnTo>
                <a:lnTo>
                  <a:pt x="2615769" y="70516"/>
                </a:lnTo>
                <a:lnTo>
                  <a:pt x="2601758" y="73365"/>
                </a:lnTo>
                <a:close/>
              </a:path>
              <a:path w="7366000" h="8053070">
                <a:moveTo>
                  <a:pt x="2930980" y="72193"/>
                </a:moveTo>
                <a:lnTo>
                  <a:pt x="2917126" y="69565"/>
                </a:lnTo>
                <a:lnTo>
                  <a:pt x="2906025" y="61964"/>
                </a:lnTo>
                <a:lnTo>
                  <a:pt x="2898592" y="50569"/>
                </a:lnTo>
                <a:lnTo>
                  <a:pt x="2895743" y="36558"/>
                </a:lnTo>
                <a:lnTo>
                  <a:pt x="2898371" y="22704"/>
                </a:lnTo>
                <a:lnTo>
                  <a:pt x="2905972" y="11603"/>
                </a:lnTo>
                <a:lnTo>
                  <a:pt x="2917367" y="4170"/>
                </a:lnTo>
                <a:lnTo>
                  <a:pt x="2931377" y="1322"/>
                </a:lnTo>
                <a:lnTo>
                  <a:pt x="2945083" y="5128"/>
                </a:lnTo>
                <a:lnTo>
                  <a:pt x="2956201" y="12598"/>
                </a:lnTo>
                <a:lnTo>
                  <a:pt x="2963716" y="23338"/>
                </a:lnTo>
                <a:lnTo>
                  <a:pt x="2966614" y="36956"/>
                </a:lnTo>
                <a:lnTo>
                  <a:pt x="2963986" y="50810"/>
                </a:lnTo>
                <a:lnTo>
                  <a:pt x="2956385" y="61911"/>
                </a:lnTo>
                <a:lnTo>
                  <a:pt x="2944990" y="69344"/>
                </a:lnTo>
                <a:lnTo>
                  <a:pt x="2930980" y="72193"/>
                </a:lnTo>
                <a:close/>
              </a:path>
              <a:path w="7366000" h="8053070">
                <a:moveTo>
                  <a:pt x="3243094" y="71707"/>
                </a:moveTo>
                <a:lnTo>
                  <a:pt x="3229240" y="69079"/>
                </a:lnTo>
                <a:lnTo>
                  <a:pt x="3218138" y="61478"/>
                </a:lnTo>
                <a:lnTo>
                  <a:pt x="3210706" y="50083"/>
                </a:lnTo>
                <a:lnTo>
                  <a:pt x="3207857" y="36073"/>
                </a:lnTo>
                <a:lnTo>
                  <a:pt x="3210485" y="22219"/>
                </a:lnTo>
                <a:lnTo>
                  <a:pt x="3218086" y="11118"/>
                </a:lnTo>
                <a:lnTo>
                  <a:pt x="3229481" y="3685"/>
                </a:lnTo>
                <a:lnTo>
                  <a:pt x="3243491" y="836"/>
                </a:lnTo>
                <a:lnTo>
                  <a:pt x="3257345" y="3464"/>
                </a:lnTo>
                <a:lnTo>
                  <a:pt x="3268446" y="11065"/>
                </a:lnTo>
                <a:lnTo>
                  <a:pt x="3275879" y="22460"/>
                </a:lnTo>
                <a:lnTo>
                  <a:pt x="3278728" y="36470"/>
                </a:lnTo>
                <a:lnTo>
                  <a:pt x="3276100" y="50324"/>
                </a:lnTo>
                <a:lnTo>
                  <a:pt x="3268499" y="61425"/>
                </a:lnTo>
                <a:lnTo>
                  <a:pt x="3257104" y="68858"/>
                </a:lnTo>
                <a:lnTo>
                  <a:pt x="3243094" y="71707"/>
                </a:lnTo>
                <a:close/>
              </a:path>
              <a:path w="7366000" h="8053070">
                <a:moveTo>
                  <a:pt x="3552414" y="70871"/>
                </a:moveTo>
                <a:lnTo>
                  <a:pt x="3538561" y="68243"/>
                </a:lnTo>
                <a:lnTo>
                  <a:pt x="3527459" y="60642"/>
                </a:lnTo>
                <a:lnTo>
                  <a:pt x="3520027" y="49247"/>
                </a:lnTo>
                <a:lnTo>
                  <a:pt x="3517178" y="35236"/>
                </a:lnTo>
                <a:lnTo>
                  <a:pt x="3519806" y="21382"/>
                </a:lnTo>
                <a:lnTo>
                  <a:pt x="3527407" y="10281"/>
                </a:lnTo>
                <a:lnTo>
                  <a:pt x="3538802" y="2848"/>
                </a:lnTo>
                <a:lnTo>
                  <a:pt x="3552812" y="0"/>
                </a:lnTo>
                <a:lnTo>
                  <a:pt x="3566666" y="2627"/>
                </a:lnTo>
                <a:lnTo>
                  <a:pt x="3577768" y="10228"/>
                </a:lnTo>
                <a:lnTo>
                  <a:pt x="3585200" y="21623"/>
                </a:lnTo>
                <a:lnTo>
                  <a:pt x="3588049" y="35634"/>
                </a:lnTo>
                <a:lnTo>
                  <a:pt x="3585421" y="49488"/>
                </a:lnTo>
                <a:lnTo>
                  <a:pt x="3577820" y="60589"/>
                </a:lnTo>
                <a:lnTo>
                  <a:pt x="3566425" y="68022"/>
                </a:lnTo>
                <a:lnTo>
                  <a:pt x="3552414" y="70871"/>
                </a:lnTo>
                <a:close/>
              </a:path>
              <a:path w="7366000" h="8053070">
                <a:moveTo>
                  <a:pt x="69013" y="407492"/>
                </a:moveTo>
                <a:lnTo>
                  <a:pt x="55159" y="404864"/>
                </a:lnTo>
                <a:lnTo>
                  <a:pt x="44058" y="397263"/>
                </a:lnTo>
                <a:lnTo>
                  <a:pt x="36625" y="385868"/>
                </a:lnTo>
                <a:lnTo>
                  <a:pt x="33776" y="371857"/>
                </a:lnTo>
                <a:lnTo>
                  <a:pt x="36404" y="358003"/>
                </a:lnTo>
                <a:lnTo>
                  <a:pt x="44005" y="346902"/>
                </a:lnTo>
                <a:lnTo>
                  <a:pt x="55400" y="339469"/>
                </a:lnTo>
                <a:lnTo>
                  <a:pt x="69410" y="336620"/>
                </a:lnTo>
                <a:lnTo>
                  <a:pt x="83264" y="339248"/>
                </a:lnTo>
                <a:lnTo>
                  <a:pt x="94365" y="346849"/>
                </a:lnTo>
                <a:lnTo>
                  <a:pt x="101798" y="358244"/>
                </a:lnTo>
                <a:lnTo>
                  <a:pt x="104647" y="372255"/>
                </a:lnTo>
                <a:lnTo>
                  <a:pt x="102019" y="386109"/>
                </a:lnTo>
                <a:lnTo>
                  <a:pt x="94418" y="397210"/>
                </a:lnTo>
                <a:lnTo>
                  <a:pt x="83023" y="404643"/>
                </a:lnTo>
                <a:lnTo>
                  <a:pt x="69013" y="407492"/>
                </a:lnTo>
                <a:close/>
              </a:path>
              <a:path w="7366000" h="8053070">
                <a:moveTo>
                  <a:pt x="398234" y="406320"/>
                </a:moveTo>
                <a:lnTo>
                  <a:pt x="384380" y="403692"/>
                </a:lnTo>
                <a:lnTo>
                  <a:pt x="373279" y="396091"/>
                </a:lnTo>
                <a:lnTo>
                  <a:pt x="365846" y="384696"/>
                </a:lnTo>
                <a:lnTo>
                  <a:pt x="362997" y="370685"/>
                </a:lnTo>
                <a:lnTo>
                  <a:pt x="365625" y="356831"/>
                </a:lnTo>
                <a:lnTo>
                  <a:pt x="373226" y="345730"/>
                </a:lnTo>
                <a:lnTo>
                  <a:pt x="384621" y="338297"/>
                </a:lnTo>
                <a:lnTo>
                  <a:pt x="398631" y="335448"/>
                </a:lnTo>
                <a:lnTo>
                  <a:pt x="412485" y="338076"/>
                </a:lnTo>
                <a:lnTo>
                  <a:pt x="423587" y="345677"/>
                </a:lnTo>
                <a:lnTo>
                  <a:pt x="431019" y="357072"/>
                </a:lnTo>
                <a:lnTo>
                  <a:pt x="433868" y="371083"/>
                </a:lnTo>
                <a:lnTo>
                  <a:pt x="431240" y="384937"/>
                </a:lnTo>
                <a:lnTo>
                  <a:pt x="423640" y="396038"/>
                </a:lnTo>
                <a:lnTo>
                  <a:pt x="412244" y="403471"/>
                </a:lnTo>
                <a:lnTo>
                  <a:pt x="398234" y="406320"/>
                </a:lnTo>
                <a:close/>
              </a:path>
              <a:path w="7366000" h="8053070">
                <a:moveTo>
                  <a:pt x="710348" y="405834"/>
                </a:moveTo>
                <a:lnTo>
                  <a:pt x="696494" y="403206"/>
                </a:lnTo>
                <a:lnTo>
                  <a:pt x="685393" y="395605"/>
                </a:lnTo>
                <a:lnTo>
                  <a:pt x="677960" y="384210"/>
                </a:lnTo>
                <a:lnTo>
                  <a:pt x="675111" y="370200"/>
                </a:lnTo>
                <a:lnTo>
                  <a:pt x="677739" y="356346"/>
                </a:lnTo>
                <a:lnTo>
                  <a:pt x="685340" y="345245"/>
                </a:lnTo>
                <a:lnTo>
                  <a:pt x="696735" y="337812"/>
                </a:lnTo>
                <a:lnTo>
                  <a:pt x="710745" y="334963"/>
                </a:lnTo>
                <a:lnTo>
                  <a:pt x="724451" y="338769"/>
                </a:lnTo>
                <a:lnTo>
                  <a:pt x="735569" y="346239"/>
                </a:lnTo>
                <a:lnTo>
                  <a:pt x="743084" y="356979"/>
                </a:lnTo>
                <a:lnTo>
                  <a:pt x="745982" y="370597"/>
                </a:lnTo>
                <a:lnTo>
                  <a:pt x="743354" y="384451"/>
                </a:lnTo>
                <a:lnTo>
                  <a:pt x="735753" y="395552"/>
                </a:lnTo>
                <a:lnTo>
                  <a:pt x="724358" y="402985"/>
                </a:lnTo>
                <a:lnTo>
                  <a:pt x="710348" y="405834"/>
                </a:lnTo>
                <a:close/>
              </a:path>
              <a:path w="7366000" h="8053070">
                <a:moveTo>
                  <a:pt x="1019318" y="407790"/>
                </a:moveTo>
                <a:lnTo>
                  <a:pt x="1005464" y="405163"/>
                </a:lnTo>
                <a:lnTo>
                  <a:pt x="994363" y="397562"/>
                </a:lnTo>
                <a:lnTo>
                  <a:pt x="986930" y="386167"/>
                </a:lnTo>
                <a:lnTo>
                  <a:pt x="984081" y="372156"/>
                </a:lnTo>
                <a:lnTo>
                  <a:pt x="986709" y="358302"/>
                </a:lnTo>
                <a:lnTo>
                  <a:pt x="994310" y="347201"/>
                </a:lnTo>
                <a:lnTo>
                  <a:pt x="1005705" y="339768"/>
                </a:lnTo>
                <a:lnTo>
                  <a:pt x="1019715" y="336919"/>
                </a:lnTo>
                <a:lnTo>
                  <a:pt x="1033569" y="339547"/>
                </a:lnTo>
                <a:lnTo>
                  <a:pt x="1044671" y="347148"/>
                </a:lnTo>
                <a:lnTo>
                  <a:pt x="1052103" y="358543"/>
                </a:lnTo>
                <a:lnTo>
                  <a:pt x="1054952" y="372554"/>
                </a:lnTo>
                <a:lnTo>
                  <a:pt x="1052324" y="386408"/>
                </a:lnTo>
                <a:lnTo>
                  <a:pt x="1044723" y="397509"/>
                </a:lnTo>
                <a:lnTo>
                  <a:pt x="1033328" y="404942"/>
                </a:lnTo>
                <a:lnTo>
                  <a:pt x="1019318" y="407790"/>
                </a:lnTo>
                <a:close/>
              </a:path>
              <a:path w="7366000" h="8053070">
                <a:moveTo>
                  <a:pt x="1334224" y="407656"/>
                </a:moveTo>
                <a:lnTo>
                  <a:pt x="1320370" y="405028"/>
                </a:lnTo>
                <a:lnTo>
                  <a:pt x="1309269" y="397427"/>
                </a:lnTo>
                <a:lnTo>
                  <a:pt x="1301836" y="386032"/>
                </a:lnTo>
                <a:lnTo>
                  <a:pt x="1298988" y="372022"/>
                </a:lnTo>
                <a:lnTo>
                  <a:pt x="1301615" y="358168"/>
                </a:lnTo>
                <a:lnTo>
                  <a:pt x="1309216" y="347067"/>
                </a:lnTo>
                <a:lnTo>
                  <a:pt x="1320611" y="339634"/>
                </a:lnTo>
                <a:lnTo>
                  <a:pt x="1334622" y="336785"/>
                </a:lnTo>
                <a:lnTo>
                  <a:pt x="1348476" y="339413"/>
                </a:lnTo>
                <a:lnTo>
                  <a:pt x="1359577" y="347014"/>
                </a:lnTo>
                <a:lnTo>
                  <a:pt x="1367010" y="358409"/>
                </a:lnTo>
                <a:lnTo>
                  <a:pt x="1369859" y="372419"/>
                </a:lnTo>
                <a:lnTo>
                  <a:pt x="1367231" y="386273"/>
                </a:lnTo>
                <a:lnTo>
                  <a:pt x="1359630" y="397374"/>
                </a:lnTo>
                <a:lnTo>
                  <a:pt x="1348235" y="404807"/>
                </a:lnTo>
                <a:lnTo>
                  <a:pt x="1334224" y="407656"/>
                </a:lnTo>
                <a:close/>
              </a:path>
              <a:path w="7366000" h="8053070">
                <a:moveTo>
                  <a:pt x="1663095" y="409277"/>
                </a:moveTo>
                <a:lnTo>
                  <a:pt x="1649241" y="406649"/>
                </a:lnTo>
                <a:lnTo>
                  <a:pt x="1638140" y="399048"/>
                </a:lnTo>
                <a:lnTo>
                  <a:pt x="1630707" y="387653"/>
                </a:lnTo>
                <a:lnTo>
                  <a:pt x="1627858" y="373642"/>
                </a:lnTo>
                <a:lnTo>
                  <a:pt x="1630486" y="359788"/>
                </a:lnTo>
                <a:lnTo>
                  <a:pt x="1638087" y="348687"/>
                </a:lnTo>
                <a:lnTo>
                  <a:pt x="1649482" y="341254"/>
                </a:lnTo>
                <a:lnTo>
                  <a:pt x="1663492" y="338406"/>
                </a:lnTo>
                <a:lnTo>
                  <a:pt x="1677346" y="341033"/>
                </a:lnTo>
                <a:lnTo>
                  <a:pt x="1688447" y="348634"/>
                </a:lnTo>
                <a:lnTo>
                  <a:pt x="1695880" y="360029"/>
                </a:lnTo>
                <a:lnTo>
                  <a:pt x="1698729" y="374040"/>
                </a:lnTo>
                <a:lnTo>
                  <a:pt x="1696101" y="387894"/>
                </a:lnTo>
                <a:lnTo>
                  <a:pt x="1688500" y="398995"/>
                </a:lnTo>
                <a:lnTo>
                  <a:pt x="1677105" y="406428"/>
                </a:lnTo>
                <a:lnTo>
                  <a:pt x="1663095" y="409277"/>
                </a:lnTo>
                <a:close/>
              </a:path>
              <a:path w="7366000" h="8053070">
                <a:moveTo>
                  <a:pt x="1975209" y="408791"/>
                </a:moveTo>
                <a:lnTo>
                  <a:pt x="1961355" y="406163"/>
                </a:lnTo>
                <a:lnTo>
                  <a:pt x="1950253" y="398562"/>
                </a:lnTo>
                <a:lnTo>
                  <a:pt x="1942821" y="387167"/>
                </a:lnTo>
                <a:lnTo>
                  <a:pt x="1939972" y="373157"/>
                </a:lnTo>
                <a:lnTo>
                  <a:pt x="1942600" y="359303"/>
                </a:lnTo>
                <a:lnTo>
                  <a:pt x="1950201" y="348202"/>
                </a:lnTo>
                <a:lnTo>
                  <a:pt x="1961596" y="340769"/>
                </a:lnTo>
                <a:lnTo>
                  <a:pt x="1975606" y="337920"/>
                </a:lnTo>
                <a:lnTo>
                  <a:pt x="1989460" y="340548"/>
                </a:lnTo>
                <a:lnTo>
                  <a:pt x="2000561" y="348149"/>
                </a:lnTo>
                <a:lnTo>
                  <a:pt x="2007994" y="359544"/>
                </a:lnTo>
                <a:lnTo>
                  <a:pt x="2010843" y="373554"/>
                </a:lnTo>
                <a:lnTo>
                  <a:pt x="2008215" y="387408"/>
                </a:lnTo>
                <a:lnTo>
                  <a:pt x="2000614" y="398509"/>
                </a:lnTo>
                <a:lnTo>
                  <a:pt x="1989219" y="405942"/>
                </a:lnTo>
                <a:lnTo>
                  <a:pt x="1975209" y="408791"/>
                </a:lnTo>
                <a:close/>
              </a:path>
              <a:path w="7366000" h="8053070">
                <a:moveTo>
                  <a:pt x="2284178" y="410747"/>
                </a:moveTo>
                <a:lnTo>
                  <a:pt x="2270324" y="408120"/>
                </a:lnTo>
                <a:lnTo>
                  <a:pt x="2259223" y="400519"/>
                </a:lnTo>
                <a:lnTo>
                  <a:pt x="2251790" y="389124"/>
                </a:lnTo>
                <a:lnTo>
                  <a:pt x="2248941" y="375113"/>
                </a:lnTo>
                <a:lnTo>
                  <a:pt x="2251569" y="361259"/>
                </a:lnTo>
                <a:lnTo>
                  <a:pt x="2259170" y="350158"/>
                </a:lnTo>
                <a:lnTo>
                  <a:pt x="2270566" y="342725"/>
                </a:lnTo>
                <a:lnTo>
                  <a:pt x="2284576" y="339876"/>
                </a:lnTo>
                <a:lnTo>
                  <a:pt x="2298430" y="342504"/>
                </a:lnTo>
                <a:lnTo>
                  <a:pt x="2309531" y="350105"/>
                </a:lnTo>
                <a:lnTo>
                  <a:pt x="2316964" y="361500"/>
                </a:lnTo>
                <a:lnTo>
                  <a:pt x="2319813" y="375511"/>
                </a:lnTo>
                <a:lnTo>
                  <a:pt x="2317185" y="389365"/>
                </a:lnTo>
                <a:lnTo>
                  <a:pt x="2309584" y="400466"/>
                </a:lnTo>
                <a:lnTo>
                  <a:pt x="2298188" y="407899"/>
                </a:lnTo>
                <a:lnTo>
                  <a:pt x="2284178" y="410747"/>
                </a:lnTo>
                <a:close/>
              </a:path>
              <a:path w="7366000" h="8053070">
                <a:moveTo>
                  <a:pt x="2596994" y="404676"/>
                </a:moveTo>
                <a:lnTo>
                  <a:pt x="2583140" y="402049"/>
                </a:lnTo>
                <a:lnTo>
                  <a:pt x="2572039" y="394448"/>
                </a:lnTo>
                <a:lnTo>
                  <a:pt x="2564606" y="383053"/>
                </a:lnTo>
                <a:lnTo>
                  <a:pt x="2561757" y="369042"/>
                </a:lnTo>
                <a:lnTo>
                  <a:pt x="2564385" y="355188"/>
                </a:lnTo>
                <a:lnTo>
                  <a:pt x="2571986" y="344087"/>
                </a:lnTo>
                <a:lnTo>
                  <a:pt x="2583381" y="336654"/>
                </a:lnTo>
                <a:lnTo>
                  <a:pt x="2597392" y="333805"/>
                </a:lnTo>
                <a:lnTo>
                  <a:pt x="2611098" y="337611"/>
                </a:lnTo>
                <a:lnTo>
                  <a:pt x="2622215" y="345081"/>
                </a:lnTo>
                <a:lnTo>
                  <a:pt x="2629730" y="355822"/>
                </a:lnTo>
                <a:lnTo>
                  <a:pt x="2632628" y="369440"/>
                </a:lnTo>
                <a:lnTo>
                  <a:pt x="2630000" y="383294"/>
                </a:lnTo>
                <a:lnTo>
                  <a:pt x="2622399" y="394395"/>
                </a:lnTo>
                <a:lnTo>
                  <a:pt x="2611004" y="401828"/>
                </a:lnTo>
                <a:lnTo>
                  <a:pt x="2596994" y="404676"/>
                </a:lnTo>
                <a:close/>
              </a:path>
              <a:path w="7366000" h="8053070">
                <a:moveTo>
                  <a:pt x="2925864" y="406297"/>
                </a:moveTo>
                <a:lnTo>
                  <a:pt x="2912010" y="403669"/>
                </a:lnTo>
                <a:lnTo>
                  <a:pt x="2900909" y="396069"/>
                </a:lnTo>
                <a:lnTo>
                  <a:pt x="2893477" y="384673"/>
                </a:lnTo>
                <a:lnTo>
                  <a:pt x="2890628" y="370663"/>
                </a:lnTo>
                <a:lnTo>
                  <a:pt x="2893256" y="356809"/>
                </a:lnTo>
                <a:lnTo>
                  <a:pt x="2900857" y="345708"/>
                </a:lnTo>
                <a:lnTo>
                  <a:pt x="2912252" y="338275"/>
                </a:lnTo>
                <a:lnTo>
                  <a:pt x="2926262" y="335426"/>
                </a:lnTo>
                <a:lnTo>
                  <a:pt x="2940116" y="338054"/>
                </a:lnTo>
                <a:lnTo>
                  <a:pt x="2951217" y="345655"/>
                </a:lnTo>
                <a:lnTo>
                  <a:pt x="2958650" y="357050"/>
                </a:lnTo>
                <a:lnTo>
                  <a:pt x="2961499" y="371060"/>
                </a:lnTo>
                <a:lnTo>
                  <a:pt x="2958871" y="384914"/>
                </a:lnTo>
                <a:lnTo>
                  <a:pt x="2951270" y="396016"/>
                </a:lnTo>
                <a:lnTo>
                  <a:pt x="2939875" y="403448"/>
                </a:lnTo>
                <a:lnTo>
                  <a:pt x="2925864" y="406297"/>
                </a:lnTo>
                <a:close/>
              </a:path>
              <a:path w="7366000" h="8053070">
                <a:moveTo>
                  <a:pt x="3237978" y="405812"/>
                </a:moveTo>
                <a:lnTo>
                  <a:pt x="3224124" y="403184"/>
                </a:lnTo>
                <a:lnTo>
                  <a:pt x="3213023" y="395583"/>
                </a:lnTo>
                <a:lnTo>
                  <a:pt x="3205590" y="384188"/>
                </a:lnTo>
                <a:lnTo>
                  <a:pt x="3202741" y="370178"/>
                </a:lnTo>
                <a:lnTo>
                  <a:pt x="3205369" y="356324"/>
                </a:lnTo>
                <a:lnTo>
                  <a:pt x="3212970" y="345222"/>
                </a:lnTo>
                <a:lnTo>
                  <a:pt x="3224366" y="337790"/>
                </a:lnTo>
                <a:lnTo>
                  <a:pt x="3238376" y="334941"/>
                </a:lnTo>
                <a:lnTo>
                  <a:pt x="3252230" y="337569"/>
                </a:lnTo>
                <a:lnTo>
                  <a:pt x="3263331" y="345169"/>
                </a:lnTo>
                <a:lnTo>
                  <a:pt x="3270764" y="356565"/>
                </a:lnTo>
                <a:lnTo>
                  <a:pt x="3273613" y="370575"/>
                </a:lnTo>
                <a:lnTo>
                  <a:pt x="3270985" y="384429"/>
                </a:lnTo>
                <a:lnTo>
                  <a:pt x="3263384" y="395530"/>
                </a:lnTo>
                <a:lnTo>
                  <a:pt x="3251989" y="402963"/>
                </a:lnTo>
                <a:lnTo>
                  <a:pt x="3237978" y="405812"/>
                </a:lnTo>
                <a:close/>
              </a:path>
              <a:path w="7366000" h="8053070">
                <a:moveTo>
                  <a:pt x="3547650" y="402183"/>
                </a:moveTo>
                <a:lnTo>
                  <a:pt x="3533796" y="399555"/>
                </a:lnTo>
                <a:lnTo>
                  <a:pt x="3522695" y="391954"/>
                </a:lnTo>
                <a:lnTo>
                  <a:pt x="3515262" y="380559"/>
                </a:lnTo>
                <a:lnTo>
                  <a:pt x="3512413" y="366548"/>
                </a:lnTo>
                <a:lnTo>
                  <a:pt x="3515041" y="352694"/>
                </a:lnTo>
                <a:lnTo>
                  <a:pt x="3522642" y="341593"/>
                </a:lnTo>
                <a:lnTo>
                  <a:pt x="3534038" y="334160"/>
                </a:lnTo>
                <a:lnTo>
                  <a:pt x="3548048" y="331312"/>
                </a:lnTo>
                <a:lnTo>
                  <a:pt x="3561754" y="335118"/>
                </a:lnTo>
                <a:lnTo>
                  <a:pt x="3572871" y="342587"/>
                </a:lnTo>
                <a:lnTo>
                  <a:pt x="3580386" y="353328"/>
                </a:lnTo>
                <a:lnTo>
                  <a:pt x="3583285" y="366946"/>
                </a:lnTo>
                <a:lnTo>
                  <a:pt x="3580657" y="380800"/>
                </a:lnTo>
                <a:lnTo>
                  <a:pt x="3573056" y="391901"/>
                </a:lnTo>
                <a:lnTo>
                  <a:pt x="3561660" y="399334"/>
                </a:lnTo>
                <a:lnTo>
                  <a:pt x="3547650" y="402183"/>
                </a:lnTo>
                <a:close/>
              </a:path>
              <a:path w="7366000" h="8053070">
                <a:moveTo>
                  <a:pt x="68110" y="708083"/>
                </a:moveTo>
                <a:lnTo>
                  <a:pt x="54256" y="705456"/>
                </a:lnTo>
                <a:lnTo>
                  <a:pt x="43155" y="697855"/>
                </a:lnTo>
                <a:lnTo>
                  <a:pt x="35722" y="686460"/>
                </a:lnTo>
                <a:lnTo>
                  <a:pt x="32873" y="672449"/>
                </a:lnTo>
                <a:lnTo>
                  <a:pt x="35501" y="658595"/>
                </a:lnTo>
                <a:lnTo>
                  <a:pt x="43102" y="647494"/>
                </a:lnTo>
                <a:lnTo>
                  <a:pt x="54497" y="640061"/>
                </a:lnTo>
                <a:lnTo>
                  <a:pt x="68507" y="637212"/>
                </a:lnTo>
                <a:lnTo>
                  <a:pt x="82361" y="639840"/>
                </a:lnTo>
                <a:lnTo>
                  <a:pt x="93462" y="647441"/>
                </a:lnTo>
                <a:lnTo>
                  <a:pt x="100895" y="658836"/>
                </a:lnTo>
                <a:lnTo>
                  <a:pt x="103744" y="672847"/>
                </a:lnTo>
                <a:lnTo>
                  <a:pt x="101116" y="686701"/>
                </a:lnTo>
                <a:lnTo>
                  <a:pt x="93515" y="697802"/>
                </a:lnTo>
                <a:lnTo>
                  <a:pt x="82120" y="705235"/>
                </a:lnTo>
                <a:lnTo>
                  <a:pt x="68110" y="708083"/>
                </a:lnTo>
                <a:close/>
              </a:path>
              <a:path w="7366000" h="8053070">
                <a:moveTo>
                  <a:pt x="397331" y="706911"/>
                </a:moveTo>
                <a:lnTo>
                  <a:pt x="383477" y="704284"/>
                </a:lnTo>
                <a:lnTo>
                  <a:pt x="372376" y="696683"/>
                </a:lnTo>
                <a:lnTo>
                  <a:pt x="364943" y="685288"/>
                </a:lnTo>
                <a:lnTo>
                  <a:pt x="362094" y="671277"/>
                </a:lnTo>
                <a:lnTo>
                  <a:pt x="364722" y="657423"/>
                </a:lnTo>
                <a:lnTo>
                  <a:pt x="372323" y="646322"/>
                </a:lnTo>
                <a:lnTo>
                  <a:pt x="383718" y="638889"/>
                </a:lnTo>
                <a:lnTo>
                  <a:pt x="397728" y="636040"/>
                </a:lnTo>
                <a:lnTo>
                  <a:pt x="411434" y="639846"/>
                </a:lnTo>
                <a:lnTo>
                  <a:pt x="422552" y="647316"/>
                </a:lnTo>
                <a:lnTo>
                  <a:pt x="430067" y="658057"/>
                </a:lnTo>
                <a:lnTo>
                  <a:pt x="432965" y="671675"/>
                </a:lnTo>
                <a:lnTo>
                  <a:pt x="430337" y="685529"/>
                </a:lnTo>
                <a:lnTo>
                  <a:pt x="422736" y="696630"/>
                </a:lnTo>
                <a:lnTo>
                  <a:pt x="411341" y="704063"/>
                </a:lnTo>
                <a:lnTo>
                  <a:pt x="397331" y="706911"/>
                </a:lnTo>
                <a:close/>
              </a:path>
              <a:path w="7366000" h="8053070">
                <a:moveTo>
                  <a:pt x="709094" y="709219"/>
                </a:moveTo>
                <a:lnTo>
                  <a:pt x="695240" y="706591"/>
                </a:lnTo>
                <a:lnTo>
                  <a:pt x="684138" y="698990"/>
                </a:lnTo>
                <a:lnTo>
                  <a:pt x="676706" y="687595"/>
                </a:lnTo>
                <a:lnTo>
                  <a:pt x="673857" y="673585"/>
                </a:lnTo>
                <a:lnTo>
                  <a:pt x="676485" y="659731"/>
                </a:lnTo>
                <a:lnTo>
                  <a:pt x="684086" y="648629"/>
                </a:lnTo>
                <a:lnTo>
                  <a:pt x="695481" y="641197"/>
                </a:lnTo>
                <a:lnTo>
                  <a:pt x="709491" y="638348"/>
                </a:lnTo>
                <a:lnTo>
                  <a:pt x="723345" y="640975"/>
                </a:lnTo>
                <a:lnTo>
                  <a:pt x="734446" y="648576"/>
                </a:lnTo>
                <a:lnTo>
                  <a:pt x="741879" y="659971"/>
                </a:lnTo>
                <a:lnTo>
                  <a:pt x="744728" y="673982"/>
                </a:lnTo>
                <a:lnTo>
                  <a:pt x="742100" y="687836"/>
                </a:lnTo>
                <a:lnTo>
                  <a:pt x="734499" y="698937"/>
                </a:lnTo>
                <a:lnTo>
                  <a:pt x="723104" y="706370"/>
                </a:lnTo>
                <a:lnTo>
                  <a:pt x="709094" y="709219"/>
                </a:lnTo>
                <a:close/>
              </a:path>
              <a:path w="7366000" h="8053070">
                <a:moveTo>
                  <a:pt x="1018415" y="708382"/>
                </a:moveTo>
                <a:lnTo>
                  <a:pt x="1004561" y="705754"/>
                </a:lnTo>
                <a:lnTo>
                  <a:pt x="993460" y="698154"/>
                </a:lnTo>
                <a:lnTo>
                  <a:pt x="986027" y="686759"/>
                </a:lnTo>
                <a:lnTo>
                  <a:pt x="983178" y="672748"/>
                </a:lnTo>
                <a:lnTo>
                  <a:pt x="985806" y="658894"/>
                </a:lnTo>
                <a:lnTo>
                  <a:pt x="993407" y="647793"/>
                </a:lnTo>
                <a:lnTo>
                  <a:pt x="1004802" y="640360"/>
                </a:lnTo>
                <a:lnTo>
                  <a:pt x="1018812" y="637511"/>
                </a:lnTo>
                <a:lnTo>
                  <a:pt x="1032666" y="640139"/>
                </a:lnTo>
                <a:lnTo>
                  <a:pt x="1043767" y="647740"/>
                </a:lnTo>
                <a:lnTo>
                  <a:pt x="1051200" y="659135"/>
                </a:lnTo>
                <a:lnTo>
                  <a:pt x="1054049" y="673145"/>
                </a:lnTo>
                <a:lnTo>
                  <a:pt x="1051421" y="686999"/>
                </a:lnTo>
                <a:lnTo>
                  <a:pt x="1043820" y="698101"/>
                </a:lnTo>
                <a:lnTo>
                  <a:pt x="1032425" y="705533"/>
                </a:lnTo>
                <a:lnTo>
                  <a:pt x="1018415" y="708382"/>
                </a:lnTo>
                <a:close/>
              </a:path>
              <a:path w="7366000" h="8053070">
                <a:moveTo>
                  <a:pt x="1333321" y="708248"/>
                </a:moveTo>
                <a:lnTo>
                  <a:pt x="1319467" y="705620"/>
                </a:lnTo>
                <a:lnTo>
                  <a:pt x="1308366" y="698019"/>
                </a:lnTo>
                <a:lnTo>
                  <a:pt x="1300933" y="686624"/>
                </a:lnTo>
                <a:lnTo>
                  <a:pt x="1298084" y="672614"/>
                </a:lnTo>
                <a:lnTo>
                  <a:pt x="1300712" y="658760"/>
                </a:lnTo>
                <a:lnTo>
                  <a:pt x="1308313" y="647658"/>
                </a:lnTo>
                <a:lnTo>
                  <a:pt x="1319708" y="640226"/>
                </a:lnTo>
                <a:lnTo>
                  <a:pt x="1333719" y="637377"/>
                </a:lnTo>
                <a:lnTo>
                  <a:pt x="1347425" y="641183"/>
                </a:lnTo>
                <a:lnTo>
                  <a:pt x="1358542" y="648653"/>
                </a:lnTo>
                <a:lnTo>
                  <a:pt x="1366057" y="659393"/>
                </a:lnTo>
                <a:lnTo>
                  <a:pt x="1368956" y="673011"/>
                </a:lnTo>
                <a:lnTo>
                  <a:pt x="1366328" y="686865"/>
                </a:lnTo>
                <a:lnTo>
                  <a:pt x="1358727" y="697966"/>
                </a:lnTo>
                <a:lnTo>
                  <a:pt x="1347332" y="705399"/>
                </a:lnTo>
                <a:lnTo>
                  <a:pt x="1333321" y="708248"/>
                </a:lnTo>
                <a:close/>
              </a:path>
              <a:path w="7366000" h="8053070">
                <a:moveTo>
                  <a:pt x="1662192" y="709868"/>
                </a:moveTo>
                <a:lnTo>
                  <a:pt x="1648338" y="707241"/>
                </a:lnTo>
                <a:lnTo>
                  <a:pt x="1637236" y="699640"/>
                </a:lnTo>
                <a:lnTo>
                  <a:pt x="1629803" y="688245"/>
                </a:lnTo>
                <a:lnTo>
                  <a:pt x="1626955" y="674234"/>
                </a:lnTo>
                <a:lnTo>
                  <a:pt x="1629582" y="660380"/>
                </a:lnTo>
                <a:lnTo>
                  <a:pt x="1637183" y="649279"/>
                </a:lnTo>
                <a:lnTo>
                  <a:pt x="1648579" y="641846"/>
                </a:lnTo>
                <a:lnTo>
                  <a:pt x="1662589" y="638997"/>
                </a:lnTo>
                <a:lnTo>
                  <a:pt x="1676443" y="641625"/>
                </a:lnTo>
                <a:lnTo>
                  <a:pt x="1687544" y="649226"/>
                </a:lnTo>
                <a:lnTo>
                  <a:pt x="1694977" y="660621"/>
                </a:lnTo>
                <a:lnTo>
                  <a:pt x="1697826" y="674632"/>
                </a:lnTo>
                <a:lnTo>
                  <a:pt x="1695198" y="688486"/>
                </a:lnTo>
                <a:lnTo>
                  <a:pt x="1687597" y="699587"/>
                </a:lnTo>
                <a:lnTo>
                  <a:pt x="1676202" y="707020"/>
                </a:lnTo>
                <a:lnTo>
                  <a:pt x="1662192" y="709868"/>
                </a:lnTo>
                <a:close/>
              </a:path>
              <a:path w="7366000" h="8053070">
                <a:moveTo>
                  <a:pt x="1974305" y="709383"/>
                </a:moveTo>
                <a:lnTo>
                  <a:pt x="1960451" y="706755"/>
                </a:lnTo>
                <a:lnTo>
                  <a:pt x="1949350" y="699154"/>
                </a:lnTo>
                <a:lnTo>
                  <a:pt x="1941917" y="687759"/>
                </a:lnTo>
                <a:lnTo>
                  <a:pt x="1939068" y="673749"/>
                </a:lnTo>
                <a:lnTo>
                  <a:pt x="1941696" y="659895"/>
                </a:lnTo>
                <a:lnTo>
                  <a:pt x="1949297" y="648794"/>
                </a:lnTo>
                <a:lnTo>
                  <a:pt x="1960692" y="641361"/>
                </a:lnTo>
                <a:lnTo>
                  <a:pt x="1974703" y="638512"/>
                </a:lnTo>
                <a:lnTo>
                  <a:pt x="1988409" y="642318"/>
                </a:lnTo>
                <a:lnTo>
                  <a:pt x="1999526" y="649788"/>
                </a:lnTo>
                <a:lnTo>
                  <a:pt x="2007041" y="660528"/>
                </a:lnTo>
                <a:lnTo>
                  <a:pt x="2009940" y="674146"/>
                </a:lnTo>
                <a:lnTo>
                  <a:pt x="2007312" y="688000"/>
                </a:lnTo>
                <a:lnTo>
                  <a:pt x="1999711" y="699101"/>
                </a:lnTo>
                <a:lnTo>
                  <a:pt x="1988316" y="706534"/>
                </a:lnTo>
                <a:lnTo>
                  <a:pt x="1974305" y="709383"/>
                </a:lnTo>
                <a:close/>
              </a:path>
              <a:path w="7366000" h="8053070">
                <a:moveTo>
                  <a:pt x="2283275" y="711339"/>
                </a:moveTo>
                <a:lnTo>
                  <a:pt x="2269421" y="708712"/>
                </a:lnTo>
                <a:lnTo>
                  <a:pt x="2258320" y="701111"/>
                </a:lnTo>
                <a:lnTo>
                  <a:pt x="2250887" y="689716"/>
                </a:lnTo>
                <a:lnTo>
                  <a:pt x="2248038" y="675705"/>
                </a:lnTo>
                <a:lnTo>
                  <a:pt x="2250666" y="661851"/>
                </a:lnTo>
                <a:lnTo>
                  <a:pt x="2258267" y="650750"/>
                </a:lnTo>
                <a:lnTo>
                  <a:pt x="2269662" y="643317"/>
                </a:lnTo>
                <a:lnTo>
                  <a:pt x="2283673" y="640468"/>
                </a:lnTo>
                <a:lnTo>
                  <a:pt x="2297527" y="643096"/>
                </a:lnTo>
                <a:lnTo>
                  <a:pt x="2308628" y="650697"/>
                </a:lnTo>
                <a:lnTo>
                  <a:pt x="2316061" y="662092"/>
                </a:lnTo>
                <a:lnTo>
                  <a:pt x="2318909" y="676102"/>
                </a:lnTo>
                <a:lnTo>
                  <a:pt x="2316281" y="689956"/>
                </a:lnTo>
                <a:lnTo>
                  <a:pt x="2308680" y="701058"/>
                </a:lnTo>
                <a:lnTo>
                  <a:pt x="2297285" y="708491"/>
                </a:lnTo>
                <a:lnTo>
                  <a:pt x="2283275" y="711339"/>
                </a:lnTo>
                <a:close/>
              </a:path>
              <a:path w="7366000" h="8053070">
                <a:moveTo>
                  <a:pt x="2595740" y="708061"/>
                </a:moveTo>
                <a:lnTo>
                  <a:pt x="2581886" y="705433"/>
                </a:lnTo>
                <a:lnTo>
                  <a:pt x="2570785" y="697832"/>
                </a:lnTo>
                <a:lnTo>
                  <a:pt x="2563352" y="686437"/>
                </a:lnTo>
                <a:lnTo>
                  <a:pt x="2560503" y="672427"/>
                </a:lnTo>
                <a:lnTo>
                  <a:pt x="2563131" y="658573"/>
                </a:lnTo>
                <a:lnTo>
                  <a:pt x="2570732" y="647472"/>
                </a:lnTo>
                <a:lnTo>
                  <a:pt x="2582127" y="640039"/>
                </a:lnTo>
                <a:lnTo>
                  <a:pt x="2596138" y="637190"/>
                </a:lnTo>
                <a:lnTo>
                  <a:pt x="2609992" y="639818"/>
                </a:lnTo>
                <a:lnTo>
                  <a:pt x="2621093" y="647419"/>
                </a:lnTo>
                <a:lnTo>
                  <a:pt x="2628526" y="658814"/>
                </a:lnTo>
                <a:lnTo>
                  <a:pt x="2631374" y="672824"/>
                </a:lnTo>
                <a:lnTo>
                  <a:pt x="2628746" y="686678"/>
                </a:lnTo>
                <a:lnTo>
                  <a:pt x="2621145" y="697780"/>
                </a:lnTo>
                <a:lnTo>
                  <a:pt x="2609750" y="705212"/>
                </a:lnTo>
                <a:lnTo>
                  <a:pt x="2595740" y="708061"/>
                </a:lnTo>
                <a:close/>
              </a:path>
              <a:path w="7366000" h="8053070">
                <a:moveTo>
                  <a:pt x="2924961" y="706889"/>
                </a:moveTo>
                <a:lnTo>
                  <a:pt x="2911107" y="704261"/>
                </a:lnTo>
                <a:lnTo>
                  <a:pt x="2900006" y="696660"/>
                </a:lnTo>
                <a:lnTo>
                  <a:pt x="2892573" y="685265"/>
                </a:lnTo>
                <a:lnTo>
                  <a:pt x="2889725" y="671255"/>
                </a:lnTo>
                <a:lnTo>
                  <a:pt x="2892353" y="657401"/>
                </a:lnTo>
                <a:lnTo>
                  <a:pt x="2899954" y="646300"/>
                </a:lnTo>
                <a:lnTo>
                  <a:pt x="2911349" y="638867"/>
                </a:lnTo>
                <a:lnTo>
                  <a:pt x="2925359" y="636018"/>
                </a:lnTo>
                <a:lnTo>
                  <a:pt x="2939065" y="639824"/>
                </a:lnTo>
                <a:lnTo>
                  <a:pt x="2950182" y="647294"/>
                </a:lnTo>
                <a:lnTo>
                  <a:pt x="2957697" y="658035"/>
                </a:lnTo>
                <a:lnTo>
                  <a:pt x="2960596" y="671652"/>
                </a:lnTo>
                <a:lnTo>
                  <a:pt x="2957968" y="685506"/>
                </a:lnTo>
                <a:lnTo>
                  <a:pt x="2950367" y="696608"/>
                </a:lnTo>
                <a:lnTo>
                  <a:pt x="2938972" y="704040"/>
                </a:lnTo>
                <a:lnTo>
                  <a:pt x="2924961" y="706889"/>
                </a:lnTo>
                <a:close/>
              </a:path>
              <a:path w="7366000" h="8053070">
                <a:moveTo>
                  <a:pt x="3237075" y="706404"/>
                </a:moveTo>
                <a:lnTo>
                  <a:pt x="3223221" y="703776"/>
                </a:lnTo>
                <a:lnTo>
                  <a:pt x="3212120" y="696175"/>
                </a:lnTo>
                <a:lnTo>
                  <a:pt x="3204687" y="684780"/>
                </a:lnTo>
                <a:lnTo>
                  <a:pt x="3201838" y="670769"/>
                </a:lnTo>
                <a:lnTo>
                  <a:pt x="3204466" y="656916"/>
                </a:lnTo>
                <a:lnTo>
                  <a:pt x="3212067" y="645814"/>
                </a:lnTo>
                <a:lnTo>
                  <a:pt x="3223463" y="638381"/>
                </a:lnTo>
                <a:lnTo>
                  <a:pt x="3237473" y="635533"/>
                </a:lnTo>
                <a:lnTo>
                  <a:pt x="3251327" y="638160"/>
                </a:lnTo>
                <a:lnTo>
                  <a:pt x="3262428" y="645761"/>
                </a:lnTo>
                <a:lnTo>
                  <a:pt x="3269861" y="657156"/>
                </a:lnTo>
                <a:lnTo>
                  <a:pt x="3272710" y="671167"/>
                </a:lnTo>
                <a:lnTo>
                  <a:pt x="3270082" y="685021"/>
                </a:lnTo>
                <a:lnTo>
                  <a:pt x="3262480" y="696122"/>
                </a:lnTo>
                <a:lnTo>
                  <a:pt x="3251085" y="703555"/>
                </a:lnTo>
                <a:lnTo>
                  <a:pt x="3237075" y="706404"/>
                </a:lnTo>
                <a:close/>
              </a:path>
              <a:path w="7366000" h="8053070">
                <a:moveTo>
                  <a:pt x="3546396" y="705567"/>
                </a:moveTo>
                <a:lnTo>
                  <a:pt x="3532542" y="702939"/>
                </a:lnTo>
                <a:lnTo>
                  <a:pt x="3521441" y="695338"/>
                </a:lnTo>
                <a:lnTo>
                  <a:pt x="3514008" y="683943"/>
                </a:lnTo>
                <a:lnTo>
                  <a:pt x="3511159" y="669933"/>
                </a:lnTo>
                <a:lnTo>
                  <a:pt x="3513787" y="656079"/>
                </a:lnTo>
                <a:lnTo>
                  <a:pt x="3521388" y="644978"/>
                </a:lnTo>
                <a:lnTo>
                  <a:pt x="3532783" y="637545"/>
                </a:lnTo>
                <a:lnTo>
                  <a:pt x="3546794" y="634696"/>
                </a:lnTo>
                <a:lnTo>
                  <a:pt x="3560648" y="637324"/>
                </a:lnTo>
                <a:lnTo>
                  <a:pt x="3571749" y="644925"/>
                </a:lnTo>
                <a:lnTo>
                  <a:pt x="3579182" y="656320"/>
                </a:lnTo>
                <a:lnTo>
                  <a:pt x="3582030" y="670330"/>
                </a:lnTo>
                <a:lnTo>
                  <a:pt x="3579402" y="684184"/>
                </a:lnTo>
                <a:lnTo>
                  <a:pt x="3571801" y="695285"/>
                </a:lnTo>
                <a:lnTo>
                  <a:pt x="3560406" y="702718"/>
                </a:lnTo>
                <a:lnTo>
                  <a:pt x="3546396" y="705567"/>
                </a:lnTo>
                <a:close/>
              </a:path>
              <a:path w="7366000" h="8053070">
                <a:moveTo>
                  <a:pt x="63345" y="1039395"/>
                </a:moveTo>
                <a:lnTo>
                  <a:pt x="49491" y="1036767"/>
                </a:lnTo>
                <a:lnTo>
                  <a:pt x="38390" y="1029166"/>
                </a:lnTo>
                <a:lnTo>
                  <a:pt x="30957" y="1017771"/>
                </a:lnTo>
                <a:lnTo>
                  <a:pt x="28108" y="1003761"/>
                </a:lnTo>
                <a:lnTo>
                  <a:pt x="30736" y="989907"/>
                </a:lnTo>
                <a:lnTo>
                  <a:pt x="38337" y="978806"/>
                </a:lnTo>
                <a:lnTo>
                  <a:pt x="49732" y="971373"/>
                </a:lnTo>
                <a:lnTo>
                  <a:pt x="63743" y="968524"/>
                </a:lnTo>
                <a:lnTo>
                  <a:pt x="77448" y="972330"/>
                </a:lnTo>
                <a:lnTo>
                  <a:pt x="88566" y="979800"/>
                </a:lnTo>
                <a:lnTo>
                  <a:pt x="96081" y="990541"/>
                </a:lnTo>
                <a:lnTo>
                  <a:pt x="98980" y="1004159"/>
                </a:lnTo>
                <a:lnTo>
                  <a:pt x="96352" y="1018013"/>
                </a:lnTo>
                <a:lnTo>
                  <a:pt x="88751" y="1029114"/>
                </a:lnTo>
                <a:lnTo>
                  <a:pt x="77356" y="1036547"/>
                </a:lnTo>
                <a:lnTo>
                  <a:pt x="63345" y="1039395"/>
                </a:lnTo>
                <a:close/>
              </a:path>
              <a:path w="7366000" h="8053070">
                <a:moveTo>
                  <a:pt x="392216" y="1041016"/>
                </a:moveTo>
                <a:lnTo>
                  <a:pt x="378362" y="1038388"/>
                </a:lnTo>
                <a:lnTo>
                  <a:pt x="367260" y="1030787"/>
                </a:lnTo>
                <a:lnTo>
                  <a:pt x="359828" y="1019392"/>
                </a:lnTo>
                <a:lnTo>
                  <a:pt x="356979" y="1005381"/>
                </a:lnTo>
                <a:lnTo>
                  <a:pt x="359607" y="991528"/>
                </a:lnTo>
                <a:lnTo>
                  <a:pt x="367207" y="980426"/>
                </a:lnTo>
                <a:lnTo>
                  <a:pt x="378603" y="972994"/>
                </a:lnTo>
                <a:lnTo>
                  <a:pt x="392613" y="970145"/>
                </a:lnTo>
                <a:lnTo>
                  <a:pt x="406467" y="972773"/>
                </a:lnTo>
                <a:lnTo>
                  <a:pt x="417568" y="980374"/>
                </a:lnTo>
                <a:lnTo>
                  <a:pt x="425001" y="991769"/>
                </a:lnTo>
                <a:lnTo>
                  <a:pt x="427850" y="1005779"/>
                </a:lnTo>
                <a:lnTo>
                  <a:pt x="425222" y="1019633"/>
                </a:lnTo>
                <a:lnTo>
                  <a:pt x="417621" y="1030734"/>
                </a:lnTo>
                <a:lnTo>
                  <a:pt x="406226" y="1038167"/>
                </a:lnTo>
                <a:lnTo>
                  <a:pt x="392216" y="1041016"/>
                </a:lnTo>
                <a:close/>
              </a:path>
              <a:path w="7366000" h="8053070">
                <a:moveTo>
                  <a:pt x="704329" y="1040531"/>
                </a:moveTo>
                <a:lnTo>
                  <a:pt x="690475" y="1037903"/>
                </a:lnTo>
                <a:lnTo>
                  <a:pt x="679374" y="1030302"/>
                </a:lnTo>
                <a:lnTo>
                  <a:pt x="671941" y="1018906"/>
                </a:lnTo>
                <a:lnTo>
                  <a:pt x="669092" y="1004896"/>
                </a:lnTo>
                <a:lnTo>
                  <a:pt x="671720" y="991042"/>
                </a:lnTo>
                <a:lnTo>
                  <a:pt x="679321" y="979941"/>
                </a:lnTo>
                <a:lnTo>
                  <a:pt x="690716" y="972508"/>
                </a:lnTo>
                <a:lnTo>
                  <a:pt x="704727" y="969659"/>
                </a:lnTo>
                <a:lnTo>
                  <a:pt x="718432" y="973465"/>
                </a:lnTo>
                <a:lnTo>
                  <a:pt x="729550" y="980935"/>
                </a:lnTo>
                <a:lnTo>
                  <a:pt x="737065" y="991676"/>
                </a:lnTo>
                <a:lnTo>
                  <a:pt x="739964" y="1005294"/>
                </a:lnTo>
                <a:lnTo>
                  <a:pt x="737336" y="1019148"/>
                </a:lnTo>
                <a:lnTo>
                  <a:pt x="729735" y="1030249"/>
                </a:lnTo>
                <a:lnTo>
                  <a:pt x="718340" y="1037682"/>
                </a:lnTo>
                <a:lnTo>
                  <a:pt x="704329" y="1040531"/>
                </a:lnTo>
                <a:close/>
              </a:path>
              <a:path w="7366000" h="8053070">
                <a:moveTo>
                  <a:pt x="1013299" y="1042487"/>
                </a:moveTo>
                <a:lnTo>
                  <a:pt x="999445" y="1039859"/>
                </a:lnTo>
                <a:lnTo>
                  <a:pt x="988344" y="1032258"/>
                </a:lnTo>
                <a:lnTo>
                  <a:pt x="980911" y="1020863"/>
                </a:lnTo>
                <a:lnTo>
                  <a:pt x="978062" y="1006852"/>
                </a:lnTo>
                <a:lnTo>
                  <a:pt x="980690" y="992998"/>
                </a:lnTo>
                <a:lnTo>
                  <a:pt x="988291" y="981897"/>
                </a:lnTo>
                <a:lnTo>
                  <a:pt x="999686" y="974464"/>
                </a:lnTo>
                <a:lnTo>
                  <a:pt x="1013697" y="971616"/>
                </a:lnTo>
                <a:lnTo>
                  <a:pt x="1027551" y="974243"/>
                </a:lnTo>
                <a:lnTo>
                  <a:pt x="1038652" y="981844"/>
                </a:lnTo>
                <a:lnTo>
                  <a:pt x="1046085" y="993240"/>
                </a:lnTo>
                <a:lnTo>
                  <a:pt x="1048933" y="1007250"/>
                </a:lnTo>
                <a:lnTo>
                  <a:pt x="1046306" y="1021104"/>
                </a:lnTo>
                <a:lnTo>
                  <a:pt x="1038705" y="1032205"/>
                </a:lnTo>
                <a:lnTo>
                  <a:pt x="1027310" y="1039638"/>
                </a:lnTo>
                <a:lnTo>
                  <a:pt x="1013299" y="1042487"/>
                </a:lnTo>
                <a:close/>
              </a:path>
              <a:path w="7366000" h="8053070">
                <a:moveTo>
                  <a:pt x="1328206" y="1042353"/>
                </a:moveTo>
                <a:lnTo>
                  <a:pt x="1314352" y="1039725"/>
                </a:lnTo>
                <a:lnTo>
                  <a:pt x="1303251" y="1032124"/>
                </a:lnTo>
                <a:lnTo>
                  <a:pt x="1295818" y="1020729"/>
                </a:lnTo>
                <a:lnTo>
                  <a:pt x="1292969" y="1006718"/>
                </a:lnTo>
                <a:lnTo>
                  <a:pt x="1295597" y="992864"/>
                </a:lnTo>
                <a:lnTo>
                  <a:pt x="1303198" y="981763"/>
                </a:lnTo>
                <a:lnTo>
                  <a:pt x="1314593" y="974330"/>
                </a:lnTo>
                <a:lnTo>
                  <a:pt x="1328603" y="971481"/>
                </a:lnTo>
                <a:lnTo>
                  <a:pt x="1342457" y="974109"/>
                </a:lnTo>
                <a:lnTo>
                  <a:pt x="1353558" y="981710"/>
                </a:lnTo>
                <a:lnTo>
                  <a:pt x="1360991" y="993105"/>
                </a:lnTo>
                <a:lnTo>
                  <a:pt x="1363840" y="1007116"/>
                </a:lnTo>
                <a:lnTo>
                  <a:pt x="1361212" y="1020970"/>
                </a:lnTo>
                <a:lnTo>
                  <a:pt x="1353611" y="1032071"/>
                </a:lnTo>
                <a:lnTo>
                  <a:pt x="1342216" y="1039504"/>
                </a:lnTo>
                <a:lnTo>
                  <a:pt x="1328206" y="1042353"/>
                </a:lnTo>
                <a:close/>
              </a:path>
              <a:path w="7366000" h="8053070">
                <a:moveTo>
                  <a:pt x="1657076" y="1043973"/>
                </a:moveTo>
                <a:lnTo>
                  <a:pt x="1643222" y="1041345"/>
                </a:lnTo>
                <a:lnTo>
                  <a:pt x="1632121" y="1033744"/>
                </a:lnTo>
                <a:lnTo>
                  <a:pt x="1624688" y="1022349"/>
                </a:lnTo>
                <a:lnTo>
                  <a:pt x="1621839" y="1008339"/>
                </a:lnTo>
                <a:lnTo>
                  <a:pt x="1624467" y="994485"/>
                </a:lnTo>
                <a:lnTo>
                  <a:pt x="1632068" y="983384"/>
                </a:lnTo>
                <a:lnTo>
                  <a:pt x="1643463" y="975951"/>
                </a:lnTo>
                <a:lnTo>
                  <a:pt x="1657473" y="973102"/>
                </a:lnTo>
                <a:lnTo>
                  <a:pt x="1671327" y="975730"/>
                </a:lnTo>
                <a:lnTo>
                  <a:pt x="1682428" y="983331"/>
                </a:lnTo>
                <a:lnTo>
                  <a:pt x="1689861" y="994726"/>
                </a:lnTo>
                <a:lnTo>
                  <a:pt x="1692710" y="1008736"/>
                </a:lnTo>
                <a:lnTo>
                  <a:pt x="1690082" y="1022590"/>
                </a:lnTo>
                <a:lnTo>
                  <a:pt x="1682482" y="1033692"/>
                </a:lnTo>
                <a:lnTo>
                  <a:pt x="1671086" y="1041124"/>
                </a:lnTo>
                <a:lnTo>
                  <a:pt x="1657076" y="1043973"/>
                </a:lnTo>
                <a:close/>
              </a:path>
              <a:path w="7366000" h="8053070">
                <a:moveTo>
                  <a:pt x="1969190" y="1043488"/>
                </a:moveTo>
                <a:lnTo>
                  <a:pt x="1955336" y="1040860"/>
                </a:lnTo>
                <a:lnTo>
                  <a:pt x="1944235" y="1033259"/>
                </a:lnTo>
                <a:lnTo>
                  <a:pt x="1936802" y="1021864"/>
                </a:lnTo>
                <a:lnTo>
                  <a:pt x="1933953" y="1007853"/>
                </a:lnTo>
                <a:lnTo>
                  <a:pt x="1936581" y="993999"/>
                </a:lnTo>
                <a:lnTo>
                  <a:pt x="1944182" y="982898"/>
                </a:lnTo>
                <a:lnTo>
                  <a:pt x="1955577" y="975465"/>
                </a:lnTo>
                <a:lnTo>
                  <a:pt x="1969587" y="972617"/>
                </a:lnTo>
                <a:lnTo>
                  <a:pt x="1983441" y="975244"/>
                </a:lnTo>
                <a:lnTo>
                  <a:pt x="1994542" y="982845"/>
                </a:lnTo>
                <a:lnTo>
                  <a:pt x="2001975" y="994240"/>
                </a:lnTo>
                <a:lnTo>
                  <a:pt x="2004824" y="1008251"/>
                </a:lnTo>
                <a:lnTo>
                  <a:pt x="2002196" y="1022105"/>
                </a:lnTo>
                <a:lnTo>
                  <a:pt x="1994595" y="1033206"/>
                </a:lnTo>
                <a:lnTo>
                  <a:pt x="1983200" y="1040639"/>
                </a:lnTo>
                <a:lnTo>
                  <a:pt x="1969190" y="1043488"/>
                </a:lnTo>
                <a:close/>
              </a:path>
              <a:path w="7366000" h="8053070">
                <a:moveTo>
                  <a:pt x="2278160" y="1045444"/>
                </a:moveTo>
                <a:lnTo>
                  <a:pt x="2264306" y="1042816"/>
                </a:lnTo>
                <a:lnTo>
                  <a:pt x="2253205" y="1035215"/>
                </a:lnTo>
                <a:lnTo>
                  <a:pt x="2245772" y="1023820"/>
                </a:lnTo>
                <a:lnTo>
                  <a:pt x="2242923" y="1009810"/>
                </a:lnTo>
                <a:lnTo>
                  <a:pt x="2245551" y="995956"/>
                </a:lnTo>
                <a:lnTo>
                  <a:pt x="2253152" y="984854"/>
                </a:lnTo>
                <a:lnTo>
                  <a:pt x="2264547" y="977422"/>
                </a:lnTo>
                <a:lnTo>
                  <a:pt x="2278557" y="974573"/>
                </a:lnTo>
                <a:lnTo>
                  <a:pt x="2292411" y="977201"/>
                </a:lnTo>
                <a:lnTo>
                  <a:pt x="2303513" y="984801"/>
                </a:lnTo>
                <a:lnTo>
                  <a:pt x="2310945" y="996197"/>
                </a:lnTo>
                <a:lnTo>
                  <a:pt x="2313794" y="1010207"/>
                </a:lnTo>
                <a:lnTo>
                  <a:pt x="2311166" y="1024061"/>
                </a:lnTo>
                <a:lnTo>
                  <a:pt x="2303565" y="1035162"/>
                </a:lnTo>
                <a:lnTo>
                  <a:pt x="2292170" y="1042595"/>
                </a:lnTo>
                <a:lnTo>
                  <a:pt x="2278160" y="1045444"/>
                </a:lnTo>
                <a:close/>
              </a:path>
              <a:path w="7366000" h="8053070">
                <a:moveTo>
                  <a:pt x="2590976" y="1039373"/>
                </a:moveTo>
                <a:lnTo>
                  <a:pt x="2577122" y="1036745"/>
                </a:lnTo>
                <a:lnTo>
                  <a:pt x="2566021" y="1029144"/>
                </a:lnTo>
                <a:lnTo>
                  <a:pt x="2558588" y="1017749"/>
                </a:lnTo>
                <a:lnTo>
                  <a:pt x="2555739" y="1003739"/>
                </a:lnTo>
                <a:lnTo>
                  <a:pt x="2558367" y="989885"/>
                </a:lnTo>
                <a:lnTo>
                  <a:pt x="2565968" y="978784"/>
                </a:lnTo>
                <a:lnTo>
                  <a:pt x="2577363" y="971351"/>
                </a:lnTo>
                <a:lnTo>
                  <a:pt x="2591373" y="968502"/>
                </a:lnTo>
                <a:lnTo>
                  <a:pt x="2605079" y="972308"/>
                </a:lnTo>
                <a:lnTo>
                  <a:pt x="2616197" y="979778"/>
                </a:lnTo>
                <a:lnTo>
                  <a:pt x="2623712" y="990518"/>
                </a:lnTo>
                <a:lnTo>
                  <a:pt x="2626610" y="1004136"/>
                </a:lnTo>
                <a:lnTo>
                  <a:pt x="2623982" y="1017990"/>
                </a:lnTo>
                <a:lnTo>
                  <a:pt x="2616381" y="1029091"/>
                </a:lnTo>
                <a:lnTo>
                  <a:pt x="2604986" y="1036524"/>
                </a:lnTo>
                <a:lnTo>
                  <a:pt x="2590976" y="1039373"/>
                </a:lnTo>
                <a:close/>
              </a:path>
              <a:path w="7366000" h="8053070">
                <a:moveTo>
                  <a:pt x="2919845" y="1040994"/>
                </a:moveTo>
                <a:lnTo>
                  <a:pt x="2905992" y="1038366"/>
                </a:lnTo>
                <a:lnTo>
                  <a:pt x="2894890" y="1030765"/>
                </a:lnTo>
                <a:lnTo>
                  <a:pt x="2887457" y="1019370"/>
                </a:lnTo>
                <a:lnTo>
                  <a:pt x="2884609" y="1005359"/>
                </a:lnTo>
                <a:lnTo>
                  <a:pt x="2887237" y="991505"/>
                </a:lnTo>
                <a:lnTo>
                  <a:pt x="2894838" y="980404"/>
                </a:lnTo>
                <a:lnTo>
                  <a:pt x="2906233" y="972971"/>
                </a:lnTo>
                <a:lnTo>
                  <a:pt x="2920243" y="970123"/>
                </a:lnTo>
                <a:lnTo>
                  <a:pt x="2934097" y="972750"/>
                </a:lnTo>
                <a:lnTo>
                  <a:pt x="2945198" y="980351"/>
                </a:lnTo>
                <a:lnTo>
                  <a:pt x="2952631" y="991746"/>
                </a:lnTo>
                <a:lnTo>
                  <a:pt x="2955480" y="1005757"/>
                </a:lnTo>
                <a:lnTo>
                  <a:pt x="2952852" y="1019611"/>
                </a:lnTo>
                <a:lnTo>
                  <a:pt x="2945251" y="1030712"/>
                </a:lnTo>
                <a:lnTo>
                  <a:pt x="2933856" y="1038145"/>
                </a:lnTo>
                <a:lnTo>
                  <a:pt x="2919845" y="1040994"/>
                </a:lnTo>
                <a:close/>
              </a:path>
              <a:path w="7366000" h="8053070">
                <a:moveTo>
                  <a:pt x="3231959" y="1040508"/>
                </a:moveTo>
                <a:lnTo>
                  <a:pt x="3218105" y="1037880"/>
                </a:lnTo>
                <a:lnTo>
                  <a:pt x="3207004" y="1030280"/>
                </a:lnTo>
                <a:lnTo>
                  <a:pt x="3199571" y="1018884"/>
                </a:lnTo>
                <a:lnTo>
                  <a:pt x="3196723" y="1004874"/>
                </a:lnTo>
                <a:lnTo>
                  <a:pt x="3199351" y="991020"/>
                </a:lnTo>
                <a:lnTo>
                  <a:pt x="3206952" y="979919"/>
                </a:lnTo>
                <a:lnTo>
                  <a:pt x="3218347" y="972486"/>
                </a:lnTo>
                <a:lnTo>
                  <a:pt x="3232357" y="969637"/>
                </a:lnTo>
                <a:lnTo>
                  <a:pt x="3246211" y="972265"/>
                </a:lnTo>
                <a:lnTo>
                  <a:pt x="3257312" y="979866"/>
                </a:lnTo>
                <a:lnTo>
                  <a:pt x="3264745" y="991261"/>
                </a:lnTo>
                <a:lnTo>
                  <a:pt x="3267594" y="1005271"/>
                </a:lnTo>
                <a:lnTo>
                  <a:pt x="3264966" y="1019125"/>
                </a:lnTo>
                <a:lnTo>
                  <a:pt x="3257365" y="1030227"/>
                </a:lnTo>
                <a:lnTo>
                  <a:pt x="3245970" y="1037659"/>
                </a:lnTo>
                <a:lnTo>
                  <a:pt x="3231959" y="1040508"/>
                </a:lnTo>
                <a:close/>
              </a:path>
              <a:path w="7366000" h="8053070">
                <a:moveTo>
                  <a:pt x="3541632" y="1036879"/>
                </a:moveTo>
                <a:lnTo>
                  <a:pt x="3527778" y="1034251"/>
                </a:lnTo>
                <a:lnTo>
                  <a:pt x="3516676" y="1026650"/>
                </a:lnTo>
                <a:lnTo>
                  <a:pt x="3509244" y="1015255"/>
                </a:lnTo>
                <a:lnTo>
                  <a:pt x="3506395" y="1001245"/>
                </a:lnTo>
                <a:lnTo>
                  <a:pt x="3509023" y="987391"/>
                </a:lnTo>
                <a:lnTo>
                  <a:pt x="3516624" y="976290"/>
                </a:lnTo>
                <a:lnTo>
                  <a:pt x="3528019" y="968857"/>
                </a:lnTo>
                <a:lnTo>
                  <a:pt x="3542029" y="966008"/>
                </a:lnTo>
                <a:lnTo>
                  <a:pt x="3555735" y="969814"/>
                </a:lnTo>
                <a:lnTo>
                  <a:pt x="3566853" y="977284"/>
                </a:lnTo>
                <a:lnTo>
                  <a:pt x="3574368" y="988025"/>
                </a:lnTo>
                <a:lnTo>
                  <a:pt x="3577266" y="1001642"/>
                </a:lnTo>
                <a:lnTo>
                  <a:pt x="3574638" y="1015496"/>
                </a:lnTo>
                <a:lnTo>
                  <a:pt x="3567037" y="1026597"/>
                </a:lnTo>
                <a:lnTo>
                  <a:pt x="3555642" y="1034030"/>
                </a:lnTo>
                <a:lnTo>
                  <a:pt x="3541632" y="1036879"/>
                </a:lnTo>
                <a:close/>
              </a:path>
              <a:path w="7366000" h="8053070">
                <a:moveTo>
                  <a:pt x="70118" y="1346626"/>
                </a:moveTo>
                <a:lnTo>
                  <a:pt x="56264" y="1343998"/>
                </a:lnTo>
                <a:lnTo>
                  <a:pt x="45163" y="1336397"/>
                </a:lnTo>
                <a:lnTo>
                  <a:pt x="37730" y="1325002"/>
                </a:lnTo>
                <a:lnTo>
                  <a:pt x="34881" y="1310991"/>
                </a:lnTo>
                <a:lnTo>
                  <a:pt x="37509" y="1297138"/>
                </a:lnTo>
                <a:lnTo>
                  <a:pt x="45110" y="1286037"/>
                </a:lnTo>
                <a:lnTo>
                  <a:pt x="56505" y="1278604"/>
                </a:lnTo>
                <a:lnTo>
                  <a:pt x="70516" y="1275755"/>
                </a:lnTo>
                <a:lnTo>
                  <a:pt x="83191" y="1278234"/>
                </a:lnTo>
                <a:lnTo>
                  <a:pt x="94423" y="1285852"/>
                </a:lnTo>
                <a:lnTo>
                  <a:pt x="102511" y="1297329"/>
                </a:lnTo>
                <a:lnTo>
                  <a:pt x="105752" y="1311389"/>
                </a:lnTo>
                <a:lnTo>
                  <a:pt x="103125" y="1325243"/>
                </a:lnTo>
                <a:lnTo>
                  <a:pt x="95524" y="1336344"/>
                </a:lnTo>
                <a:lnTo>
                  <a:pt x="84129" y="1343777"/>
                </a:lnTo>
                <a:lnTo>
                  <a:pt x="70118" y="1346626"/>
                </a:lnTo>
                <a:close/>
              </a:path>
              <a:path w="7366000" h="8053070">
                <a:moveTo>
                  <a:pt x="398988" y="1348246"/>
                </a:moveTo>
                <a:lnTo>
                  <a:pt x="385134" y="1345618"/>
                </a:lnTo>
                <a:lnTo>
                  <a:pt x="374033" y="1338017"/>
                </a:lnTo>
                <a:lnTo>
                  <a:pt x="366600" y="1326622"/>
                </a:lnTo>
                <a:lnTo>
                  <a:pt x="363752" y="1312612"/>
                </a:lnTo>
                <a:lnTo>
                  <a:pt x="366379" y="1298758"/>
                </a:lnTo>
                <a:lnTo>
                  <a:pt x="373980" y="1287657"/>
                </a:lnTo>
                <a:lnTo>
                  <a:pt x="385375" y="1280224"/>
                </a:lnTo>
                <a:lnTo>
                  <a:pt x="399386" y="1277375"/>
                </a:lnTo>
                <a:lnTo>
                  <a:pt x="412062" y="1279855"/>
                </a:lnTo>
                <a:lnTo>
                  <a:pt x="423294" y="1287473"/>
                </a:lnTo>
                <a:lnTo>
                  <a:pt x="431381" y="1298950"/>
                </a:lnTo>
                <a:lnTo>
                  <a:pt x="434623" y="1313010"/>
                </a:lnTo>
                <a:lnTo>
                  <a:pt x="431995" y="1326864"/>
                </a:lnTo>
                <a:lnTo>
                  <a:pt x="424394" y="1337965"/>
                </a:lnTo>
                <a:lnTo>
                  <a:pt x="412999" y="1345397"/>
                </a:lnTo>
                <a:lnTo>
                  <a:pt x="398988" y="1348246"/>
                </a:lnTo>
                <a:close/>
              </a:path>
              <a:path w="7366000" h="8053070">
                <a:moveTo>
                  <a:pt x="711102" y="1347761"/>
                </a:moveTo>
                <a:lnTo>
                  <a:pt x="697248" y="1345133"/>
                </a:lnTo>
                <a:lnTo>
                  <a:pt x="686147" y="1337532"/>
                </a:lnTo>
                <a:lnTo>
                  <a:pt x="678714" y="1326137"/>
                </a:lnTo>
                <a:lnTo>
                  <a:pt x="675865" y="1312127"/>
                </a:lnTo>
                <a:lnTo>
                  <a:pt x="678493" y="1298273"/>
                </a:lnTo>
                <a:lnTo>
                  <a:pt x="686094" y="1287172"/>
                </a:lnTo>
                <a:lnTo>
                  <a:pt x="697489" y="1279739"/>
                </a:lnTo>
                <a:lnTo>
                  <a:pt x="711500" y="1276890"/>
                </a:lnTo>
                <a:lnTo>
                  <a:pt x="724175" y="1279370"/>
                </a:lnTo>
                <a:lnTo>
                  <a:pt x="735407" y="1286987"/>
                </a:lnTo>
                <a:lnTo>
                  <a:pt x="743495" y="1298465"/>
                </a:lnTo>
                <a:lnTo>
                  <a:pt x="746736" y="1312524"/>
                </a:lnTo>
                <a:lnTo>
                  <a:pt x="744109" y="1326378"/>
                </a:lnTo>
                <a:lnTo>
                  <a:pt x="736508" y="1337480"/>
                </a:lnTo>
                <a:lnTo>
                  <a:pt x="725113" y="1344912"/>
                </a:lnTo>
                <a:lnTo>
                  <a:pt x="711102" y="1347761"/>
                </a:lnTo>
                <a:close/>
              </a:path>
              <a:path w="7366000" h="8053070">
                <a:moveTo>
                  <a:pt x="1020423" y="1346924"/>
                </a:moveTo>
                <a:lnTo>
                  <a:pt x="1006569" y="1344296"/>
                </a:lnTo>
                <a:lnTo>
                  <a:pt x="995468" y="1336695"/>
                </a:lnTo>
                <a:lnTo>
                  <a:pt x="988035" y="1325300"/>
                </a:lnTo>
                <a:lnTo>
                  <a:pt x="985187" y="1311290"/>
                </a:lnTo>
                <a:lnTo>
                  <a:pt x="987814" y="1297436"/>
                </a:lnTo>
                <a:lnTo>
                  <a:pt x="995415" y="1286335"/>
                </a:lnTo>
                <a:lnTo>
                  <a:pt x="1006810" y="1278902"/>
                </a:lnTo>
                <a:lnTo>
                  <a:pt x="1020821" y="1276053"/>
                </a:lnTo>
                <a:lnTo>
                  <a:pt x="1034527" y="1279859"/>
                </a:lnTo>
                <a:lnTo>
                  <a:pt x="1045644" y="1287329"/>
                </a:lnTo>
                <a:lnTo>
                  <a:pt x="1053159" y="1298070"/>
                </a:lnTo>
                <a:lnTo>
                  <a:pt x="1056058" y="1311688"/>
                </a:lnTo>
                <a:lnTo>
                  <a:pt x="1053430" y="1325542"/>
                </a:lnTo>
                <a:lnTo>
                  <a:pt x="1045829" y="1336643"/>
                </a:lnTo>
                <a:lnTo>
                  <a:pt x="1034434" y="1344076"/>
                </a:lnTo>
                <a:lnTo>
                  <a:pt x="1020423" y="1346924"/>
                </a:lnTo>
                <a:close/>
              </a:path>
              <a:path w="7366000" h="8053070">
                <a:moveTo>
                  <a:pt x="1334979" y="1349583"/>
                </a:moveTo>
                <a:lnTo>
                  <a:pt x="1321125" y="1346955"/>
                </a:lnTo>
                <a:lnTo>
                  <a:pt x="1310024" y="1339354"/>
                </a:lnTo>
                <a:lnTo>
                  <a:pt x="1302591" y="1327959"/>
                </a:lnTo>
                <a:lnTo>
                  <a:pt x="1299742" y="1313949"/>
                </a:lnTo>
                <a:lnTo>
                  <a:pt x="1302370" y="1300095"/>
                </a:lnTo>
                <a:lnTo>
                  <a:pt x="1309971" y="1288994"/>
                </a:lnTo>
                <a:lnTo>
                  <a:pt x="1321366" y="1281561"/>
                </a:lnTo>
                <a:lnTo>
                  <a:pt x="1335376" y="1278712"/>
                </a:lnTo>
                <a:lnTo>
                  <a:pt x="1349230" y="1281340"/>
                </a:lnTo>
                <a:lnTo>
                  <a:pt x="1360331" y="1288941"/>
                </a:lnTo>
                <a:lnTo>
                  <a:pt x="1367764" y="1300336"/>
                </a:lnTo>
                <a:lnTo>
                  <a:pt x="1370613" y="1314346"/>
                </a:lnTo>
                <a:lnTo>
                  <a:pt x="1367985" y="1328200"/>
                </a:lnTo>
                <a:lnTo>
                  <a:pt x="1360384" y="1339301"/>
                </a:lnTo>
                <a:lnTo>
                  <a:pt x="1348989" y="1346734"/>
                </a:lnTo>
                <a:lnTo>
                  <a:pt x="1334979" y="1349583"/>
                </a:lnTo>
                <a:close/>
              </a:path>
              <a:path w="7366000" h="8053070">
                <a:moveTo>
                  <a:pt x="1664200" y="1348411"/>
                </a:moveTo>
                <a:lnTo>
                  <a:pt x="1650346" y="1345783"/>
                </a:lnTo>
                <a:lnTo>
                  <a:pt x="1639245" y="1338182"/>
                </a:lnTo>
                <a:lnTo>
                  <a:pt x="1631812" y="1326787"/>
                </a:lnTo>
                <a:lnTo>
                  <a:pt x="1628963" y="1312777"/>
                </a:lnTo>
                <a:lnTo>
                  <a:pt x="1631591" y="1298923"/>
                </a:lnTo>
                <a:lnTo>
                  <a:pt x="1639192" y="1287822"/>
                </a:lnTo>
                <a:lnTo>
                  <a:pt x="1650587" y="1280389"/>
                </a:lnTo>
                <a:lnTo>
                  <a:pt x="1664597" y="1277540"/>
                </a:lnTo>
                <a:lnTo>
                  <a:pt x="1678451" y="1280168"/>
                </a:lnTo>
                <a:lnTo>
                  <a:pt x="1689552" y="1287769"/>
                </a:lnTo>
                <a:lnTo>
                  <a:pt x="1696985" y="1299164"/>
                </a:lnTo>
                <a:lnTo>
                  <a:pt x="1699834" y="1313174"/>
                </a:lnTo>
                <a:lnTo>
                  <a:pt x="1697206" y="1327028"/>
                </a:lnTo>
                <a:lnTo>
                  <a:pt x="1689605" y="1338129"/>
                </a:lnTo>
                <a:lnTo>
                  <a:pt x="1678210" y="1345562"/>
                </a:lnTo>
                <a:lnTo>
                  <a:pt x="1664200" y="1348411"/>
                </a:lnTo>
                <a:close/>
              </a:path>
              <a:path w="7366000" h="8053070">
                <a:moveTo>
                  <a:pt x="1975963" y="1350718"/>
                </a:moveTo>
                <a:lnTo>
                  <a:pt x="1962109" y="1348090"/>
                </a:lnTo>
                <a:lnTo>
                  <a:pt x="1951008" y="1340489"/>
                </a:lnTo>
                <a:lnTo>
                  <a:pt x="1943575" y="1329094"/>
                </a:lnTo>
                <a:lnTo>
                  <a:pt x="1940726" y="1315084"/>
                </a:lnTo>
                <a:lnTo>
                  <a:pt x="1943354" y="1301230"/>
                </a:lnTo>
                <a:lnTo>
                  <a:pt x="1950955" y="1290129"/>
                </a:lnTo>
                <a:lnTo>
                  <a:pt x="1962350" y="1282696"/>
                </a:lnTo>
                <a:lnTo>
                  <a:pt x="1976360" y="1279847"/>
                </a:lnTo>
                <a:lnTo>
                  <a:pt x="1990214" y="1282475"/>
                </a:lnTo>
                <a:lnTo>
                  <a:pt x="2001315" y="1290076"/>
                </a:lnTo>
                <a:lnTo>
                  <a:pt x="2008748" y="1301471"/>
                </a:lnTo>
                <a:lnTo>
                  <a:pt x="2011597" y="1315482"/>
                </a:lnTo>
                <a:lnTo>
                  <a:pt x="2008969" y="1329335"/>
                </a:lnTo>
                <a:lnTo>
                  <a:pt x="2001368" y="1340436"/>
                </a:lnTo>
                <a:lnTo>
                  <a:pt x="1989973" y="1347869"/>
                </a:lnTo>
                <a:lnTo>
                  <a:pt x="1975963" y="1350718"/>
                </a:lnTo>
                <a:close/>
              </a:path>
              <a:path w="7366000" h="8053070">
                <a:moveTo>
                  <a:pt x="2285283" y="1349881"/>
                </a:moveTo>
                <a:lnTo>
                  <a:pt x="2271429" y="1347253"/>
                </a:lnTo>
                <a:lnTo>
                  <a:pt x="2260328" y="1339652"/>
                </a:lnTo>
                <a:lnTo>
                  <a:pt x="2252895" y="1328257"/>
                </a:lnTo>
                <a:lnTo>
                  <a:pt x="2250047" y="1314247"/>
                </a:lnTo>
                <a:lnTo>
                  <a:pt x="2252675" y="1300393"/>
                </a:lnTo>
                <a:lnTo>
                  <a:pt x="2260276" y="1289292"/>
                </a:lnTo>
                <a:lnTo>
                  <a:pt x="2271671" y="1281859"/>
                </a:lnTo>
                <a:lnTo>
                  <a:pt x="2285681" y="1279010"/>
                </a:lnTo>
                <a:lnTo>
                  <a:pt x="2299535" y="1281638"/>
                </a:lnTo>
                <a:lnTo>
                  <a:pt x="2310636" y="1289239"/>
                </a:lnTo>
                <a:lnTo>
                  <a:pt x="2318069" y="1300634"/>
                </a:lnTo>
                <a:lnTo>
                  <a:pt x="2320918" y="1314645"/>
                </a:lnTo>
                <a:lnTo>
                  <a:pt x="2318290" y="1328499"/>
                </a:lnTo>
                <a:lnTo>
                  <a:pt x="2310689" y="1339600"/>
                </a:lnTo>
                <a:lnTo>
                  <a:pt x="2299294" y="1347032"/>
                </a:lnTo>
                <a:lnTo>
                  <a:pt x="2285283" y="1349881"/>
                </a:lnTo>
                <a:close/>
              </a:path>
              <a:path w="7366000" h="8053070">
                <a:moveTo>
                  <a:pt x="2597748" y="1346603"/>
                </a:moveTo>
                <a:lnTo>
                  <a:pt x="2583894" y="1343975"/>
                </a:lnTo>
                <a:lnTo>
                  <a:pt x="2572793" y="1336374"/>
                </a:lnTo>
                <a:lnTo>
                  <a:pt x="2565360" y="1324979"/>
                </a:lnTo>
                <a:lnTo>
                  <a:pt x="2562512" y="1310969"/>
                </a:lnTo>
                <a:lnTo>
                  <a:pt x="2565140" y="1297115"/>
                </a:lnTo>
                <a:lnTo>
                  <a:pt x="2572741" y="1286014"/>
                </a:lnTo>
                <a:lnTo>
                  <a:pt x="2584136" y="1278581"/>
                </a:lnTo>
                <a:lnTo>
                  <a:pt x="2598146" y="1275732"/>
                </a:lnTo>
                <a:lnTo>
                  <a:pt x="2612000" y="1278360"/>
                </a:lnTo>
                <a:lnTo>
                  <a:pt x="2623101" y="1285961"/>
                </a:lnTo>
                <a:lnTo>
                  <a:pt x="2630534" y="1297356"/>
                </a:lnTo>
                <a:lnTo>
                  <a:pt x="2633383" y="1311367"/>
                </a:lnTo>
                <a:lnTo>
                  <a:pt x="2630755" y="1325220"/>
                </a:lnTo>
                <a:lnTo>
                  <a:pt x="2623154" y="1336322"/>
                </a:lnTo>
                <a:lnTo>
                  <a:pt x="2611759" y="1343754"/>
                </a:lnTo>
                <a:lnTo>
                  <a:pt x="2597748" y="1346603"/>
                </a:lnTo>
                <a:close/>
              </a:path>
              <a:path w="7366000" h="8053070">
                <a:moveTo>
                  <a:pt x="2926619" y="1348224"/>
                </a:moveTo>
                <a:lnTo>
                  <a:pt x="2912765" y="1345596"/>
                </a:lnTo>
                <a:lnTo>
                  <a:pt x="2901663" y="1337995"/>
                </a:lnTo>
                <a:lnTo>
                  <a:pt x="2894231" y="1326600"/>
                </a:lnTo>
                <a:lnTo>
                  <a:pt x="2891382" y="1312590"/>
                </a:lnTo>
                <a:lnTo>
                  <a:pt x="2894010" y="1298736"/>
                </a:lnTo>
                <a:lnTo>
                  <a:pt x="2901611" y="1287635"/>
                </a:lnTo>
                <a:lnTo>
                  <a:pt x="2913006" y="1280202"/>
                </a:lnTo>
                <a:lnTo>
                  <a:pt x="2927016" y="1277353"/>
                </a:lnTo>
                <a:lnTo>
                  <a:pt x="2940870" y="1279981"/>
                </a:lnTo>
                <a:lnTo>
                  <a:pt x="2951971" y="1287582"/>
                </a:lnTo>
                <a:lnTo>
                  <a:pt x="2959404" y="1298977"/>
                </a:lnTo>
                <a:lnTo>
                  <a:pt x="2962253" y="1312987"/>
                </a:lnTo>
                <a:lnTo>
                  <a:pt x="2959625" y="1326841"/>
                </a:lnTo>
                <a:lnTo>
                  <a:pt x="2952024" y="1337942"/>
                </a:lnTo>
                <a:lnTo>
                  <a:pt x="2940629" y="1345375"/>
                </a:lnTo>
                <a:lnTo>
                  <a:pt x="2926619" y="1348224"/>
                </a:lnTo>
                <a:close/>
              </a:path>
              <a:path w="7366000" h="8053070">
                <a:moveTo>
                  <a:pt x="3239083" y="1344946"/>
                </a:moveTo>
                <a:lnTo>
                  <a:pt x="3225229" y="1342318"/>
                </a:lnTo>
                <a:lnTo>
                  <a:pt x="3214128" y="1334717"/>
                </a:lnTo>
                <a:lnTo>
                  <a:pt x="3206695" y="1323322"/>
                </a:lnTo>
                <a:lnTo>
                  <a:pt x="3203847" y="1309312"/>
                </a:lnTo>
                <a:lnTo>
                  <a:pt x="3206475" y="1295458"/>
                </a:lnTo>
                <a:lnTo>
                  <a:pt x="3214076" y="1284357"/>
                </a:lnTo>
                <a:lnTo>
                  <a:pt x="3225471" y="1276924"/>
                </a:lnTo>
                <a:lnTo>
                  <a:pt x="3239481" y="1274075"/>
                </a:lnTo>
                <a:lnTo>
                  <a:pt x="3253335" y="1276703"/>
                </a:lnTo>
                <a:lnTo>
                  <a:pt x="3264436" y="1284304"/>
                </a:lnTo>
                <a:lnTo>
                  <a:pt x="3271869" y="1295699"/>
                </a:lnTo>
                <a:lnTo>
                  <a:pt x="3274718" y="1309709"/>
                </a:lnTo>
                <a:lnTo>
                  <a:pt x="3272090" y="1323563"/>
                </a:lnTo>
                <a:lnTo>
                  <a:pt x="3264489" y="1334664"/>
                </a:lnTo>
                <a:lnTo>
                  <a:pt x="3253094" y="1342097"/>
                </a:lnTo>
                <a:lnTo>
                  <a:pt x="3239083" y="1344946"/>
                </a:lnTo>
                <a:close/>
              </a:path>
              <a:path w="7366000" h="8053070">
                <a:moveTo>
                  <a:pt x="3548404" y="1344110"/>
                </a:moveTo>
                <a:lnTo>
                  <a:pt x="3534550" y="1341482"/>
                </a:lnTo>
                <a:lnTo>
                  <a:pt x="3523449" y="1333881"/>
                </a:lnTo>
                <a:lnTo>
                  <a:pt x="3516017" y="1322486"/>
                </a:lnTo>
                <a:lnTo>
                  <a:pt x="3513168" y="1308475"/>
                </a:lnTo>
                <a:lnTo>
                  <a:pt x="3515796" y="1294621"/>
                </a:lnTo>
                <a:lnTo>
                  <a:pt x="3523397" y="1283520"/>
                </a:lnTo>
                <a:lnTo>
                  <a:pt x="3534792" y="1276087"/>
                </a:lnTo>
                <a:lnTo>
                  <a:pt x="3548802" y="1273238"/>
                </a:lnTo>
                <a:lnTo>
                  <a:pt x="3562656" y="1275866"/>
                </a:lnTo>
                <a:lnTo>
                  <a:pt x="3573757" y="1283467"/>
                </a:lnTo>
                <a:lnTo>
                  <a:pt x="3581190" y="1294862"/>
                </a:lnTo>
                <a:lnTo>
                  <a:pt x="3584039" y="1308873"/>
                </a:lnTo>
                <a:lnTo>
                  <a:pt x="3581411" y="1322727"/>
                </a:lnTo>
                <a:lnTo>
                  <a:pt x="3573810" y="1333828"/>
                </a:lnTo>
                <a:lnTo>
                  <a:pt x="3562415" y="1341261"/>
                </a:lnTo>
                <a:lnTo>
                  <a:pt x="3548404" y="1344110"/>
                </a:lnTo>
                <a:close/>
              </a:path>
              <a:path w="7366000" h="8053070">
                <a:moveTo>
                  <a:pt x="65003" y="1680730"/>
                </a:moveTo>
                <a:lnTo>
                  <a:pt x="51149" y="1678102"/>
                </a:lnTo>
                <a:lnTo>
                  <a:pt x="40048" y="1670501"/>
                </a:lnTo>
                <a:lnTo>
                  <a:pt x="32615" y="1659106"/>
                </a:lnTo>
                <a:lnTo>
                  <a:pt x="29766" y="1645096"/>
                </a:lnTo>
                <a:lnTo>
                  <a:pt x="32394" y="1631242"/>
                </a:lnTo>
                <a:lnTo>
                  <a:pt x="39995" y="1620141"/>
                </a:lnTo>
                <a:lnTo>
                  <a:pt x="51390" y="1612708"/>
                </a:lnTo>
                <a:lnTo>
                  <a:pt x="65400" y="1609859"/>
                </a:lnTo>
                <a:lnTo>
                  <a:pt x="79254" y="1612487"/>
                </a:lnTo>
                <a:lnTo>
                  <a:pt x="90355" y="1620088"/>
                </a:lnTo>
                <a:lnTo>
                  <a:pt x="97788" y="1631483"/>
                </a:lnTo>
                <a:lnTo>
                  <a:pt x="100637" y="1645494"/>
                </a:lnTo>
                <a:lnTo>
                  <a:pt x="98009" y="1659347"/>
                </a:lnTo>
                <a:lnTo>
                  <a:pt x="90408" y="1670448"/>
                </a:lnTo>
                <a:lnTo>
                  <a:pt x="79013" y="1677881"/>
                </a:lnTo>
                <a:lnTo>
                  <a:pt x="65003" y="1680730"/>
                </a:lnTo>
                <a:close/>
              </a:path>
              <a:path w="7366000" h="8053070">
                <a:moveTo>
                  <a:pt x="394224" y="1679558"/>
                </a:moveTo>
                <a:lnTo>
                  <a:pt x="380370" y="1676930"/>
                </a:lnTo>
                <a:lnTo>
                  <a:pt x="369269" y="1669329"/>
                </a:lnTo>
                <a:lnTo>
                  <a:pt x="361836" y="1657934"/>
                </a:lnTo>
                <a:lnTo>
                  <a:pt x="358987" y="1643924"/>
                </a:lnTo>
                <a:lnTo>
                  <a:pt x="361615" y="1630070"/>
                </a:lnTo>
                <a:lnTo>
                  <a:pt x="369216" y="1618969"/>
                </a:lnTo>
                <a:lnTo>
                  <a:pt x="380611" y="1611536"/>
                </a:lnTo>
                <a:lnTo>
                  <a:pt x="394621" y="1608687"/>
                </a:lnTo>
                <a:lnTo>
                  <a:pt x="408475" y="1611315"/>
                </a:lnTo>
                <a:lnTo>
                  <a:pt x="419576" y="1618916"/>
                </a:lnTo>
                <a:lnTo>
                  <a:pt x="427009" y="1630311"/>
                </a:lnTo>
                <a:lnTo>
                  <a:pt x="429858" y="1644321"/>
                </a:lnTo>
                <a:lnTo>
                  <a:pt x="427230" y="1658175"/>
                </a:lnTo>
                <a:lnTo>
                  <a:pt x="419629" y="1669277"/>
                </a:lnTo>
                <a:lnTo>
                  <a:pt x="408234" y="1676709"/>
                </a:lnTo>
                <a:lnTo>
                  <a:pt x="394224" y="1679558"/>
                </a:lnTo>
                <a:close/>
              </a:path>
              <a:path w="7366000" h="8053070">
                <a:moveTo>
                  <a:pt x="705987" y="1681866"/>
                </a:moveTo>
                <a:lnTo>
                  <a:pt x="692133" y="1679238"/>
                </a:lnTo>
                <a:lnTo>
                  <a:pt x="681031" y="1671637"/>
                </a:lnTo>
                <a:lnTo>
                  <a:pt x="673599" y="1660242"/>
                </a:lnTo>
                <a:lnTo>
                  <a:pt x="670750" y="1646231"/>
                </a:lnTo>
                <a:lnTo>
                  <a:pt x="673378" y="1632377"/>
                </a:lnTo>
                <a:lnTo>
                  <a:pt x="680979" y="1621276"/>
                </a:lnTo>
                <a:lnTo>
                  <a:pt x="692374" y="1613844"/>
                </a:lnTo>
                <a:lnTo>
                  <a:pt x="706384" y="1610995"/>
                </a:lnTo>
                <a:lnTo>
                  <a:pt x="720238" y="1613622"/>
                </a:lnTo>
                <a:lnTo>
                  <a:pt x="731339" y="1621223"/>
                </a:lnTo>
                <a:lnTo>
                  <a:pt x="738772" y="1632619"/>
                </a:lnTo>
                <a:lnTo>
                  <a:pt x="741621" y="1646629"/>
                </a:lnTo>
                <a:lnTo>
                  <a:pt x="738993" y="1660483"/>
                </a:lnTo>
                <a:lnTo>
                  <a:pt x="731392" y="1671584"/>
                </a:lnTo>
                <a:lnTo>
                  <a:pt x="719997" y="1679017"/>
                </a:lnTo>
                <a:lnTo>
                  <a:pt x="705987" y="1681866"/>
                </a:lnTo>
                <a:close/>
              </a:path>
              <a:path w="7366000" h="8053070">
                <a:moveTo>
                  <a:pt x="1015308" y="1681029"/>
                </a:moveTo>
                <a:lnTo>
                  <a:pt x="1001454" y="1678401"/>
                </a:lnTo>
                <a:lnTo>
                  <a:pt x="990353" y="1670800"/>
                </a:lnTo>
                <a:lnTo>
                  <a:pt x="982920" y="1659405"/>
                </a:lnTo>
                <a:lnTo>
                  <a:pt x="980071" y="1645395"/>
                </a:lnTo>
                <a:lnTo>
                  <a:pt x="982699" y="1631541"/>
                </a:lnTo>
                <a:lnTo>
                  <a:pt x="990300" y="1620440"/>
                </a:lnTo>
                <a:lnTo>
                  <a:pt x="1001695" y="1613007"/>
                </a:lnTo>
                <a:lnTo>
                  <a:pt x="1015705" y="1610158"/>
                </a:lnTo>
                <a:lnTo>
                  <a:pt x="1029559" y="1612786"/>
                </a:lnTo>
                <a:lnTo>
                  <a:pt x="1040660" y="1620387"/>
                </a:lnTo>
                <a:lnTo>
                  <a:pt x="1048093" y="1631782"/>
                </a:lnTo>
                <a:lnTo>
                  <a:pt x="1050942" y="1645792"/>
                </a:lnTo>
                <a:lnTo>
                  <a:pt x="1048314" y="1659646"/>
                </a:lnTo>
                <a:lnTo>
                  <a:pt x="1040713" y="1670747"/>
                </a:lnTo>
                <a:lnTo>
                  <a:pt x="1029318" y="1678180"/>
                </a:lnTo>
                <a:lnTo>
                  <a:pt x="1015308" y="1681029"/>
                </a:lnTo>
                <a:close/>
              </a:path>
              <a:path w="7366000" h="8053070">
                <a:moveTo>
                  <a:pt x="1330214" y="1680895"/>
                </a:moveTo>
                <a:lnTo>
                  <a:pt x="1316360" y="1678267"/>
                </a:lnTo>
                <a:lnTo>
                  <a:pt x="1305259" y="1670666"/>
                </a:lnTo>
                <a:lnTo>
                  <a:pt x="1297826" y="1659271"/>
                </a:lnTo>
                <a:lnTo>
                  <a:pt x="1294977" y="1645260"/>
                </a:lnTo>
                <a:lnTo>
                  <a:pt x="1297605" y="1631407"/>
                </a:lnTo>
                <a:lnTo>
                  <a:pt x="1305206" y="1620305"/>
                </a:lnTo>
                <a:lnTo>
                  <a:pt x="1316601" y="1612873"/>
                </a:lnTo>
                <a:lnTo>
                  <a:pt x="1330612" y="1610024"/>
                </a:lnTo>
                <a:lnTo>
                  <a:pt x="1344318" y="1613830"/>
                </a:lnTo>
                <a:lnTo>
                  <a:pt x="1355435" y="1621300"/>
                </a:lnTo>
                <a:lnTo>
                  <a:pt x="1362950" y="1632040"/>
                </a:lnTo>
                <a:lnTo>
                  <a:pt x="1365849" y="1645658"/>
                </a:lnTo>
                <a:lnTo>
                  <a:pt x="1363221" y="1659512"/>
                </a:lnTo>
                <a:lnTo>
                  <a:pt x="1355620" y="1670613"/>
                </a:lnTo>
                <a:lnTo>
                  <a:pt x="1344225" y="1678046"/>
                </a:lnTo>
                <a:lnTo>
                  <a:pt x="1330214" y="1680895"/>
                </a:lnTo>
                <a:close/>
              </a:path>
              <a:path w="7366000" h="8053070">
                <a:moveTo>
                  <a:pt x="1659085" y="1682515"/>
                </a:moveTo>
                <a:lnTo>
                  <a:pt x="1645231" y="1679887"/>
                </a:lnTo>
                <a:lnTo>
                  <a:pt x="1634129" y="1672286"/>
                </a:lnTo>
                <a:lnTo>
                  <a:pt x="1626697" y="1660891"/>
                </a:lnTo>
                <a:lnTo>
                  <a:pt x="1623848" y="1646881"/>
                </a:lnTo>
                <a:lnTo>
                  <a:pt x="1626476" y="1633027"/>
                </a:lnTo>
                <a:lnTo>
                  <a:pt x="1634077" y="1621926"/>
                </a:lnTo>
                <a:lnTo>
                  <a:pt x="1645472" y="1614493"/>
                </a:lnTo>
                <a:lnTo>
                  <a:pt x="1659482" y="1611644"/>
                </a:lnTo>
                <a:lnTo>
                  <a:pt x="1673336" y="1614272"/>
                </a:lnTo>
                <a:lnTo>
                  <a:pt x="1684437" y="1621873"/>
                </a:lnTo>
                <a:lnTo>
                  <a:pt x="1691870" y="1633268"/>
                </a:lnTo>
                <a:lnTo>
                  <a:pt x="1694719" y="1647279"/>
                </a:lnTo>
                <a:lnTo>
                  <a:pt x="1692091" y="1661132"/>
                </a:lnTo>
                <a:lnTo>
                  <a:pt x="1684490" y="1672234"/>
                </a:lnTo>
                <a:lnTo>
                  <a:pt x="1673095" y="1679667"/>
                </a:lnTo>
                <a:lnTo>
                  <a:pt x="1659085" y="1682515"/>
                </a:lnTo>
                <a:close/>
              </a:path>
              <a:path w="7366000" h="8053070">
                <a:moveTo>
                  <a:pt x="1971198" y="1682030"/>
                </a:moveTo>
                <a:lnTo>
                  <a:pt x="1957345" y="1679402"/>
                </a:lnTo>
                <a:lnTo>
                  <a:pt x="1946243" y="1671801"/>
                </a:lnTo>
                <a:lnTo>
                  <a:pt x="1938810" y="1660406"/>
                </a:lnTo>
                <a:lnTo>
                  <a:pt x="1935962" y="1646396"/>
                </a:lnTo>
                <a:lnTo>
                  <a:pt x="1938589" y="1632542"/>
                </a:lnTo>
                <a:lnTo>
                  <a:pt x="1946190" y="1621441"/>
                </a:lnTo>
                <a:lnTo>
                  <a:pt x="1957585" y="1614008"/>
                </a:lnTo>
                <a:lnTo>
                  <a:pt x="1971596" y="1611159"/>
                </a:lnTo>
                <a:lnTo>
                  <a:pt x="1985450" y="1613787"/>
                </a:lnTo>
                <a:lnTo>
                  <a:pt x="1996551" y="1621388"/>
                </a:lnTo>
                <a:lnTo>
                  <a:pt x="2003984" y="1632783"/>
                </a:lnTo>
                <a:lnTo>
                  <a:pt x="2006833" y="1646793"/>
                </a:lnTo>
                <a:lnTo>
                  <a:pt x="2004205" y="1660647"/>
                </a:lnTo>
                <a:lnTo>
                  <a:pt x="1996604" y="1671748"/>
                </a:lnTo>
                <a:lnTo>
                  <a:pt x="1985209" y="1679181"/>
                </a:lnTo>
                <a:lnTo>
                  <a:pt x="1971198" y="1682030"/>
                </a:lnTo>
                <a:close/>
              </a:path>
              <a:path w="7366000" h="8053070">
                <a:moveTo>
                  <a:pt x="2280168" y="1683986"/>
                </a:moveTo>
                <a:lnTo>
                  <a:pt x="2266314" y="1681358"/>
                </a:lnTo>
                <a:lnTo>
                  <a:pt x="2255213" y="1673757"/>
                </a:lnTo>
                <a:lnTo>
                  <a:pt x="2247780" y="1662362"/>
                </a:lnTo>
                <a:lnTo>
                  <a:pt x="2244931" y="1648352"/>
                </a:lnTo>
                <a:lnTo>
                  <a:pt x="2247559" y="1634498"/>
                </a:lnTo>
                <a:lnTo>
                  <a:pt x="2255160" y="1623397"/>
                </a:lnTo>
                <a:lnTo>
                  <a:pt x="2266555" y="1615964"/>
                </a:lnTo>
                <a:lnTo>
                  <a:pt x="2280566" y="1613115"/>
                </a:lnTo>
                <a:lnTo>
                  <a:pt x="2294420" y="1615743"/>
                </a:lnTo>
                <a:lnTo>
                  <a:pt x="2305521" y="1623344"/>
                </a:lnTo>
                <a:lnTo>
                  <a:pt x="2312954" y="1634739"/>
                </a:lnTo>
                <a:lnTo>
                  <a:pt x="2315802" y="1648749"/>
                </a:lnTo>
                <a:lnTo>
                  <a:pt x="2313174" y="1662603"/>
                </a:lnTo>
                <a:lnTo>
                  <a:pt x="2305573" y="1673704"/>
                </a:lnTo>
                <a:lnTo>
                  <a:pt x="2294178" y="1681137"/>
                </a:lnTo>
                <a:lnTo>
                  <a:pt x="2280168" y="1683986"/>
                </a:lnTo>
                <a:close/>
              </a:path>
              <a:path w="7366000" h="8053070">
                <a:moveTo>
                  <a:pt x="2592633" y="1680708"/>
                </a:moveTo>
                <a:lnTo>
                  <a:pt x="2578779" y="1678080"/>
                </a:lnTo>
                <a:lnTo>
                  <a:pt x="2567678" y="1670479"/>
                </a:lnTo>
                <a:lnTo>
                  <a:pt x="2560245" y="1659084"/>
                </a:lnTo>
                <a:lnTo>
                  <a:pt x="2557396" y="1645073"/>
                </a:lnTo>
                <a:lnTo>
                  <a:pt x="2560024" y="1631220"/>
                </a:lnTo>
                <a:lnTo>
                  <a:pt x="2567625" y="1620119"/>
                </a:lnTo>
                <a:lnTo>
                  <a:pt x="2579020" y="1612686"/>
                </a:lnTo>
                <a:lnTo>
                  <a:pt x="2593031" y="1609837"/>
                </a:lnTo>
                <a:lnTo>
                  <a:pt x="2606884" y="1612465"/>
                </a:lnTo>
                <a:lnTo>
                  <a:pt x="2617986" y="1620066"/>
                </a:lnTo>
                <a:lnTo>
                  <a:pt x="2625418" y="1631461"/>
                </a:lnTo>
                <a:lnTo>
                  <a:pt x="2628267" y="1645471"/>
                </a:lnTo>
                <a:lnTo>
                  <a:pt x="2625639" y="1659325"/>
                </a:lnTo>
                <a:lnTo>
                  <a:pt x="2618038" y="1670426"/>
                </a:lnTo>
                <a:lnTo>
                  <a:pt x="2606643" y="1677859"/>
                </a:lnTo>
                <a:lnTo>
                  <a:pt x="2592633" y="1680708"/>
                </a:lnTo>
                <a:close/>
              </a:path>
              <a:path w="7366000" h="8053070">
                <a:moveTo>
                  <a:pt x="2921854" y="1679536"/>
                </a:moveTo>
                <a:lnTo>
                  <a:pt x="2908000" y="1676908"/>
                </a:lnTo>
                <a:lnTo>
                  <a:pt x="2896899" y="1669307"/>
                </a:lnTo>
                <a:lnTo>
                  <a:pt x="2889466" y="1657912"/>
                </a:lnTo>
                <a:lnTo>
                  <a:pt x="2886618" y="1643901"/>
                </a:lnTo>
                <a:lnTo>
                  <a:pt x="2889245" y="1630048"/>
                </a:lnTo>
                <a:lnTo>
                  <a:pt x="2896846" y="1618947"/>
                </a:lnTo>
                <a:lnTo>
                  <a:pt x="2908242" y="1611514"/>
                </a:lnTo>
                <a:lnTo>
                  <a:pt x="2922252" y="1608665"/>
                </a:lnTo>
                <a:lnTo>
                  <a:pt x="2936106" y="1611293"/>
                </a:lnTo>
                <a:lnTo>
                  <a:pt x="2947207" y="1618894"/>
                </a:lnTo>
                <a:lnTo>
                  <a:pt x="2954640" y="1630289"/>
                </a:lnTo>
                <a:lnTo>
                  <a:pt x="2957489" y="1644299"/>
                </a:lnTo>
                <a:lnTo>
                  <a:pt x="2954861" y="1658153"/>
                </a:lnTo>
                <a:lnTo>
                  <a:pt x="2947260" y="1669254"/>
                </a:lnTo>
                <a:lnTo>
                  <a:pt x="2935865" y="1676687"/>
                </a:lnTo>
                <a:lnTo>
                  <a:pt x="2921854" y="1679536"/>
                </a:lnTo>
                <a:close/>
              </a:path>
              <a:path w="7366000" h="8053070">
                <a:moveTo>
                  <a:pt x="3233968" y="1679051"/>
                </a:moveTo>
                <a:lnTo>
                  <a:pt x="3220114" y="1676423"/>
                </a:lnTo>
                <a:lnTo>
                  <a:pt x="3209013" y="1668822"/>
                </a:lnTo>
                <a:lnTo>
                  <a:pt x="3201580" y="1657427"/>
                </a:lnTo>
                <a:lnTo>
                  <a:pt x="3198731" y="1643416"/>
                </a:lnTo>
                <a:lnTo>
                  <a:pt x="3201359" y="1629562"/>
                </a:lnTo>
                <a:lnTo>
                  <a:pt x="3208960" y="1618461"/>
                </a:lnTo>
                <a:lnTo>
                  <a:pt x="3220355" y="1611028"/>
                </a:lnTo>
                <a:lnTo>
                  <a:pt x="3234366" y="1608180"/>
                </a:lnTo>
                <a:lnTo>
                  <a:pt x="3248220" y="1610807"/>
                </a:lnTo>
                <a:lnTo>
                  <a:pt x="3259321" y="1618408"/>
                </a:lnTo>
                <a:lnTo>
                  <a:pt x="3266754" y="1629803"/>
                </a:lnTo>
                <a:lnTo>
                  <a:pt x="3269603" y="1643814"/>
                </a:lnTo>
                <a:lnTo>
                  <a:pt x="3266975" y="1657668"/>
                </a:lnTo>
                <a:lnTo>
                  <a:pt x="3259373" y="1668769"/>
                </a:lnTo>
                <a:lnTo>
                  <a:pt x="3247978" y="1676202"/>
                </a:lnTo>
                <a:lnTo>
                  <a:pt x="3233968" y="1679051"/>
                </a:lnTo>
                <a:close/>
              </a:path>
              <a:path w="7366000" h="8053070">
                <a:moveTo>
                  <a:pt x="3543289" y="1678214"/>
                </a:moveTo>
                <a:lnTo>
                  <a:pt x="3529435" y="1675586"/>
                </a:lnTo>
                <a:lnTo>
                  <a:pt x="3518334" y="1667985"/>
                </a:lnTo>
                <a:lnTo>
                  <a:pt x="3510901" y="1656590"/>
                </a:lnTo>
                <a:lnTo>
                  <a:pt x="3508052" y="1642579"/>
                </a:lnTo>
                <a:lnTo>
                  <a:pt x="3510680" y="1628726"/>
                </a:lnTo>
                <a:lnTo>
                  <a:pt x="3518281" y="1617625"/>
                </a:lnTo>
                <a:lnTo>
                  <a:pt x="3529676" y="1610192"/>
                </a:lnTo>
                <a:lnTo>
                  <a:pt x="3543687" y="1607343"/>
                </a:lnTo>
                <a:lnTo>
                  <a:pt x="3557541" y="1609971"/>
                </a:lnTo>
                <a:lnTo>
                  <a:pt x="3568642" y="1617572"/>
                </a:lnTo>
                <a:lnTo>
                  <a:pt x="3576075" y="1628967"/>
                </a:lnTo>
                <a:lnTo>
                  <a:pt x="3578923" y="1642977"/>
                </a:lnTo>
                <a:lnTo>
                  <a:pt x="3576295" y="1656831"/>
                </a:lnTo>
                <a:lnTo>
                  <a:pt x="3568694" y="1667932"/>
                </a:lnTo>
                <a:lnTo>
                  <a:pt x="3557299" y="1675365"/>
                </a:lnTo>
                <a:lnTo>
                  <a:pt x="3543289" y="1678214"/>
                </a:lnTo>
                <a:close/>
              </a:path>
              <a:path w="7366000" h="8053070">
                <a:moveTo>
                  <a:pt x="64100" y="1981322"/>
                </a:moveTo>
                <a:lnTo>
                  <a:pt x="50246" y="1978694"/>
                </a:lnTo>
                <a:lnTo>
                  <a:pt x="39144" y="1971093"/>
                </a:lnTo>
                <a:lnTo>
                  <a:pt x="31712" y="1959698"/>
                </a:lnTo>
                <a:lnTo>
                  <a:pt x="28863" y="1945688"/>
                </a:lnTo>
                <a:lnTo>
                  <a:pt x="31491" y="1931834"/>
                </a:lnTo>
                <a:lnTo>
                  <a:pt x="39091" y="1920733"/>
                </a:lnTo>
                <a:lnTo>
                  <a:pt x="50487" y="1913300"/>
                </a:lnTo>
                <a:lnTo>
                  <a:pt x="64497" y="1910451"/>
                </a:lnTo>
                <a:lnTo>
                  <a:pt x="78351" y="1913079"/>
                </a:lnTo>
                <a:lnTo>
                  <a:pt x="89452" y="1920680"/>
                </a:lnTo>
                <a:lnTo>
                  <a:pt x="96885" y="1932075"/>
                </a:lnTo>
                <a:lnTo>
                  <a:pt x="99734" y="1946086"/>
                </a:lnTo>
                <a:lnTo>
                  <a:pt x="97106" y="1959939"/>
                </a:lnTo>
                <a:lnTo>
                  <a:pt x="89505" y="1971041"/>
                </a:lnTo>
                <a:lnTo>
                  <a:pt x="78110" y="1978473"/>
                </a:lnTo>
                <a:lnTo>
                  <a:pt x="64100" y="1981322"/>
                </a:lnTo>
                <a:close/>
              </a:path>
              <a:path w="7366000" h="8053070">
                <a:moveTo>
                  <a:pt x="392970" y="1982943"/>
                </a:moveTo>
                <a:lnTo>
                  <a:pt x="379116" y="1980315"/>
                </a:lnTo>
                <a:lnTo>
                  <a:pt x="368015" y="1972714"/>
                </a:lnTo>
                <a:lnTo>
                  <a:pt x="360582" y="1961319"/>
                </a:lnTo>
                <a:lnTo>
                  <a:pt x="357733" y="1947309"/>
                </a:lnTo>
                <a:lnTo>
                  <a:pt x="360361" y="1933455"/>
                </a:lnTo>
                <a:lnTo>
                  <a:pt x="367962" y="1922354"/>
                </a:lnTo>
                <a:lnTo>
                  <a:pt x="379357" y="1914921"/>
                </a:lnTo>
                <a:lnTo>
                  <a:pt x="393367" y="1912072"/>
                </a:lnTo>
                <a:lnTo>
                  <a:pt x="407221" y="1914700"/>
                </a:lnTo>
                <a:lnTo>
                  <a:pt x="418322" y="1922301"/>
                </a:lnTo>
                <a:lnTo>
                  <a:pt x="425755" y="1933696"/>
                </a:lnTo>
                <a:lnTo>
                  <a:pt x="428604" y="1947706"/>
                </a:lnTo>
                <a:lnTo>
                  <a:pt x="425976" y="1961560"/>
                </a:lnTo>
                <a:lnTo>
                  <a:pt x="418375" y="1972662"/>
                </a:lnTo>
                <a:lnTo>
                  <a:pt x="406980" y="1980094"/>
                </a:lnTo>
                <a:lnTo>
                  <a:pt x="392970" y="1982943"/>
                </a:lnTo>
                <a:close/>
              </a:path>
              <a:path w="7366000" h="8053070">
                <a:moveTo>
                  <a:pt x="705084" y="1982457"/>
                </a:moveTo>
                <a:lnTo>
                  <a:pt x="691230" y="1979829"/>
                </a:lnTo>
                <a:lnTo>
                  <a:pt x="680128" y="1972228"/>
                </a:lnTo>
                <a:lnTo>
                  <a:pt x="672696" y="1960833"/>
                </a:lnTo>
                <a:lnTo>
                  <a:pt x="669847" y="1946823"/>
                </a:lnTo>
                <a:lnTo>
                  <a:pt x="672475" y="1932969"/>
                </a:lnTo>
                <a:lnTo>
                  <a:pt x="680075" y="1921868"/>
                </a:lnTo>
                <a:lnTo>
                  <a:pt x="691471" y="1914435"/>
                </a:lnTo>
                <a:lnTo>
                  <a:pt x="705481" y="1911586"/>
                </a:lnTo>
                <a:lnTo>
                  <a:pt x="719335" y="1914214"/>
                </a:lnTo>
                <a:lnTo>
                  <a:pt x="730436" y="1921815"/>
                </a:lnTo>
                <a:lnTo>
                  <a:pt x="737869" y="1933210"/>
                </a:lnTo>
                <a:lnTo>
                  <a:pt x="740718" y="1947221"/>
                </a:lnTo>
                <a:lnTo>
                  <a:pt x="738090" y="1961075"/>
                </a:lnTo>
                <a:lnTo>
                  <a:pt x="730489" y="1972176"/>
                </a:lnTo>
                <a:lnTo>
                  <a:pt x="719094" y="1979609"/>
                </a:lnTo>
                <a:lnTo>
                  <a:pt x="705084" y="1982457"/>
                </a:lnTo>
                <a:close/>
              </a:path>
              <a:path w="7366000" h="8053070">
                <a:moveTo>
                  <a:pt x="1014405" y="1981621"/>
                </a:moveTo>
                <a:lnTo>
                  <a:pt x="1000551" y="1978993"/>
                </a:lnTo>
                <a:lnTo>
                  <a:pt x="989450" y="1971392"/>
                </a:lnTo>
                <a:lnTo>
                  <a:pt x="982017" y="1959997"/>
                </a:lnTo>
                <a:lnTo>
                  <a:pt x="979168" y="1945987"/>
                </a:lnTo>
                <a:lnTo>
                  <a:pt x="981796" y="1932133"/>
                </a:lnTo>
                <a:lnTo>
                  <a:pt x="989397" y="1921032"/>
                </a:lnTo>
                <a:lnTo>
                  <a:pt x="1000792" y="1913599"/>
                </a:lnTo>
                <a:lnTo>
                  <a:pt x="1014802" y="1910750"/>
                </a:lnTo>
                <a:lnTo>
                  <a:pt x="1028508" y="1914556"/>
                </a:lnTo>
                <a:lnTo>
                  <a:pt x="1039625" y="1922026"/>
                </a:lnTo>
                <a:lnTo>
                  <a:pt x="1047141" y="1932767"/>
                </a:lnTo>
                <a:lnTo>
                  <a:pt x="1050039" y="1946384"/>
                </a:lnTo>
                <a:lnTo>
                  <a:pt x="1047411" y="1960238"/>
                </a:lnTo>
                <a:lnTo>
                  <a:pt x="1039810" y="1971340"/>
                </a:lnTo>
                <a:lnTo>
                  <a:pt x="1028415" y="1978772"/>
                </a:lnTo>
                <a:lnTo>
                  <a:pt x="1014405" y="1981621"/>
                </a:lnTo>
                <a:close/>
              </a:path>
              <a:path w="7366000" h="8053070">
                <a:moveTo>
                  <a:pt x="1328960" y="1984279"/>
                </a:moveTo>
                <a:lnTo>
                  <a:pt x="1315106" y="1981651"/>
                </a:lnTo>
                <a:lnTo>
                  <a:pt x="1304005" y="1974050"/>
                </a:lnTo>
                <a:lnTo>
                  <a:pt x="1296572" y="1962655"/>
                </a:lnTo>
                <a:lnTo>
                  <a:pt x="1293723" y="1948645"/>
                </a:lnTo>
                <a:lnTo>
                  <a:pt x="1296351" y="1934791"/>
                </a:lnTo>
                <a:lnTo>
                  <a:pt x="1303952" y="1923690"/>
                </a:lnTo>
                <a:lnTo>
                  <a:pt x="1315347" y="1916257"/>
                </a:lnTo>
                <a:lnTo>
                  <a:pt x="1329358" y="1913408"/>
                </a:lnTo>
                <a:lnTo>
                  <a:pt x="1343211" y="1916036"/>
                </a:lnTo>
                <a:lnTo>
                  <a:pt x="1354313" y="1923637"/>
                </a:lnTo>
                <a:lnTo>
                  <a:pt x="1361746" y="1935032"/>
                </a:lnTo>
                <a:lnTo>
                  <a:pt x="1364594" y="1949043"/>
                </a:lnTo>
                <a:lnTo>
                  <a:pt x="1361967" y="1962897"/>
                </a:lnTo>
                <a:lnTo>
                  <a:pt x="1354366" y="1973998"/>
                </a:lnTo>
                <a:lnTo>
                  <a:pt x="1342971" y="1981430"/>
                </a:lnTo>
                <a:lnTo>
                  <a:pt x="1328960" y="1984279"/>
                </a:lnTo>
                <a:close/>
              </a:path>
              <a:path w="7366000" h="8053070">
                <a:moveTo>
                  <a:pt x="1658181" y="1983107"/>
                </a:moveTo>
                <a:lnTo>
                  <a:pt x="1644327" y="1980479"/>
                </a:lnTo>
                <a:lnTo>
                  <a:pt x="1633226" y="1972878"/>
                </a:lnTo>
                <a:lnTo>
                  <a:pt x="1625793" y="1961483"/>
                </a:lnTo>
                <a:lnTo>
                  <a:pt x="1622944" y="1947473"/>
                </a:lnTo>
                <a:lnTo>
                  <a:pt x="1625572" y="1933619"/>
                </a:lnTo>
                <a:lnTo>
                  <a:pt x="1633173" y="1922518"/>
                </a:lnTo>
                <a:lnTo>
                  <a:pt x="1644568" y="1915085"/>
                </a:lnTo>
                <a:lnTo>
                  <a:pt x="1658579" y="1912236"/>
                </a:lnTo>
                <a:lnTo>
                  <a:pt x="1672433" y="1914864"/>
                </a:lnTo>
                <a:lnTo>
                  <a:pt x="1683534" y="1922465"/>
                </a:lnTo>
                <a:lnTo>
                  <a:pt x="1690967" y="1933860"/>
                </a:lnTo>
                <a:lnTo>
                  <a:pt x="1693816" y="1947871"/>
                </a:lnTo>
                <a:lnTo>
                  <a:pt x="1691188" y="1961725"/>
                </a:lnTo>
                <a:lnTo>
                  <a:pt x="1683587" y="1972826"/>
                </a:lnTo>
                <a:lnTo>
                  <a:pt x="1672192" y="1980259"/>
                </a:lnTo>
                <a:lnTo>
                  <a:pt x="1658181" y="1983107"/>
                </a:lnTo>
                <a:close/>
              </a:path>
              <a:path w="7366000" h="8053070">
                <a:moveTo>
                  <a:pt x="1969944" y="1985415"/>
                </a:moveTo>
                <a:lnTo>
                  <a:pt x="1956090" y="1982787"/>
                </a:lnTo>
                <a:lnTo>
                  <a:pt x="1944989" y="1975186"/>
                </a:lnTo>
                <a:lnTo>
                  <a:pt x="1937556" y="1963790"/>
                </a:lnTo>
                <a:lnTo>
                  <a:pt x="1934707" y="1949780"/>
                </a:lnTo>
                <a:lnTo>
                  <a:pt x="1937335" y="1935926"/>
                </a:lnTo>
                <a:lnTo>
                  <a:pt x="1944936" y="1924825"/>
                </a:lnTo>
                <a:lnTo>
                  <a:pt x="1956331" y="1917392"/>
                </a:lnTo>
                <a:lnTo>
                  <a:pt x="1970342" y="1914543"/>
                </a:lnTo>
                <a:lnTo>
                  <a:pt x="1984196" y="1917171"/>
                </a:lnTo>
                <a:lnTo>
                  <a:pt x="1995297" y="1924772"/>
                </a:lnTo>
                <a:lnTo>
                  <a:pt x="2002730" y="1936168"/>
                </a:lnTo>
                <a:lnTo>
                  <a:pt x="2005578" y="1950178"/>
                </a:lnTo>
                <a:lnTo>
                  <a:pt x="2002950" y="1964032"/>
                </a:lnTo>
                <a:lnTo>
                  <a:pt x="1995349" y="1975133"/>
                </a:lnTo>
                <a:lnTo>
                  <a:pt x="1983954" y="1982566"/>
                </a:lnTo>
                <a:lnTo>
                  <a:pt x="1969944" y="1985415"/>
                </a:lnTo>
                <a:close/>
              </a:path>
              <a:path w="7366000" h="8053070">
                <a:moveTo>
                  <a:pt x="2279265" y="1984578"/>
                </a:moveTo>
                <a:lnTo>
                  <a:pt x="2265411" y="1981950"/>
                </a:lnTo>
                <a:lnTo>
                  <a:pt x="2254310" y="1974349"/>
                </a:lnTo>
                <a:lnTo>
                  <a:pt x="2246877" y="1962954"/>
                </a:lnTo>
                <a:lnTo>
                  <a:pt x="2244028" y="1948944"/>
                </a:lnTo>
                <a:lnTo>
                  <a:pt x="2246656" y="1935090"/>
                </a:lnTo>
                <a:lnTo>
                  <a:pt x="2254257" y="1923989"/>
                </a:lnTo>
                <a:lnTo>
                  <a:pt x="2265652" y="1916556"/>
                </a:lnTo>
                <a:lnTo>
                  <a:pt x="2279663" y="1913707"/>
                </a:lnTo>
                <a:lnTo>
                  <a:pt x="2293517" y="1916335"/>
                </a:lnTo>
                <a:lnTo>
                  <a:pt x="2304618" y="1923936"/>
                </a:lnTo>
                <a:lnTo>
                  <a:pt x="2312051" y="1935331"/>
                </a:lnTo>
                <a:lnTo>
                  <a:pt x="2314899" y="1949342"/>
                </a:lnTo>
                <a:lnTo>
                  <a:pt x="2312271" y="1963195"/>
                </a:lnTo>
                <a:lnTo>
                  <a:pt x="2304670" y="1974297"/>
                </a:lnTo>
                <a:lnTo>
                  <a:pt x="2293275" y="1981729"/>
                </a:lnTo>
                <a:lnTo>
                  <a:pt x="2279265" y="1984578"/>
                </a:lnTo>
                <a:close/>
              </a:path>
              <a:path w="7366000" h="8053070">
                <a:moveTo>
                  <a:pt x="2591730" y="1981300"/>
                </a:moveTo>
                <a:lnTo>
                  <a:pt x="2577876" y="1978672"/>
                </a:lnTo>
                <a:lnTo>
                  <a:pt x="2566775" y="1971071"/>
                </a:lnTo>
                <a:lnTo>
                  <a:pt x="2559342" y="1959676"/>
                </a:lnTo>
                <a:lnTo>
                  <a:pt x="2556493" y="1945666"/>
                </a:lnTo>
                <a:lnTo>
                  <a:pt x="2559121" y="1931812"/>
                </a:lnTo>
                <a:lnTo>
                  <a:pt x="2566722" y="1920711"/>
                </a:lnTo>
                <a:lnTo>
                  <a:pt x="2578117" y="1913278"/>
                </a:lnTo>
                <a:lnTo>
                  <a:pt x="2592127" y="1910429"/>
                </a:lnTo>
                <a:lnTo>
                  <a:pt x="2605981" y="1913057"/>
                </a:lnTo>
                <a:lnTo>
                  <a:pt x="2617083" y="1920658"/>
                </a:lnTo>
                <a:lnTo>
                  <a:pt x="2624515" y="1932053"/>
                </a:lnTo>
                <a:lnTo>
                  <a:pt x="2627364" y="1946063"/>
                </a:lnTo>
                <a:lnTo>
                  <a:pt x="2624736" y="1959917"/>
                </a:lnTo>
                <a:lnTo>
                  <a:pt x="2617135" y="1971018"/>
                </a:lnTo>
                <a:lnTo>
                  <a:pt x="2605740" y="1978451"/>
                </a:lnTo>
                <a:lnTo>
                  <a:pt x="2591730" y="1981300"/>
                </a:lnTo>
                <a:close/>
              </a:path>
              <a:path w="7366000" h="8053070">
                <a:moveTo>
                  <a:pt x="2920600" y="1982920"/>
                </a:moveTo>
                <a:lnTo>
                  <a:pt x="2906746" y="1980293"/>
                </a:lnTo>
                <a:lnTo>
                  <a:pt x="2895645" y="1972692"/>
                </a:lnTo>
                <a:lnTo>
                  <a:pt x="2888212" y="1961296"/>
                </a:lnTo>
                <a:lnTo>
                  <a:pt x="2885363" y="1947286"/>
                </a:lnTo>
                <a:lnTo>
                  <a:pt x="2887991" y="1933432"/>
                </a:lnTo>
                <a:lnTo>
                  <a:pt x="2895592" y="1922331"/>
                </a:lnTo>
                <a:lnTo>
                  <a:pt x="2906987" y="1914898"/>
                </a:lnTo>
                <a:lnTo>
                  <a:pt x="2920998" y="1912049"/>
                </a:lnTo>
                <a:lnTo>
                  <a:pt x="2934852" y="1914677"/>
                </a:lnTo>
                <a:lnTo>
                  <a:pt x="2945953" y="1922278"/>
                </a:lnTo>
                <a:lnTo>
                  <a:pt x="2953386" y="1933673"/>
                </a:lnTo>
                <a:lnTo>
                  <a:pt x="2956234" y="1947684"/>
                </a:lnTo>
                <a:lnTo>
                  <a:pt x="2953607" y="1961538"/>
                </a:lnTo>
                <a:lnTo>
                  <a:pt x="2946006" y="1972639"/>
                </a:lnTo>
                <a:lnTo>
                  <a:pt x="2934610" y="1980072"/>
                </a:lnTo>
                <a:lnTo>
                  <a:pt x="2920600" y="1982920"/>
                </a:lnTo>
                <a:close/>
              </a:path>
              <a:path w="7366000" h="8053070">
                <a:moveTo>
                  <a:pt x="3233065" y="1979642"/>
                </a:moveTo>
                <a:lnTo>
                  <a:pt x="3219211" y="1977014"/>
                </a:lnTo>
                <a:lnTo>
                  <a:pt x="3208110" y="1969413"/>
                </a:lnTo>
                <a:lnTo>
                  <a:pt x="3200677" y="1958018"/>
                </a:lnTo>
                <a:lnTo>
                  <a:pt x="3197828" y="1944008"/>
                </a:lnTo>
                <a:lnTo>
                  <a:pt x="3200456" y="1930154"/>
                </a:lnTo>
                <a:lnTo>
                  <a:pt x="3208057" y="1919053"/>
                </a:lnTo>
                <a:lnTo>
                  <a:pt x="3219452" y="1911620"/>
                </a:lnTo>
                <a:lnTo>
                  <a:pt x="3233463" y="1908771"/>
                </a:lnTo>
                <a:lnTo>
                  <a:pt x="3247317" y="1911399"/>
                </a:lnTo>
                <a:lnTo>
                  <a:pt x="3258418" y="1919000"/>
                </a:lnTo>
                <a:lnTo>
                  <a:pt x="3265850" y="1930395"/>
                </a:lnTo>
                <a:lnTo>
                  <a:pt x="3268699" y="1944406"/>
                </a:lnTo>
                <a:lnTo>
                  <a:pt x="3266071" y="1958259"/>
                </a:lnTo>
                <a:lnTo>
                  <a:pt x="3258470" y="1969361"/>
                </a:lnTo>
                <a:lnTo>
                  <a:pt x="3247075" y="1976793"/>
                </a:lnTo>
                <a:lnTo>
                  <a:pt x="3233065" y="1979642"/>
                </a:lnTo>
                <a:close/>
              </a:path>
              <a:path w="7366000" h="8053070">
                <a:moveTo>
                  <a:pt x="3542386" y="1978806"/>
                </a:moveTo>
                <a:lnTo>
                  <a:pt x="3528532" y="1976178"/>
                </a:lnTo>
                <a:lnTo>
                  <a:pt x="3517431" y="1968577"/>
                </a:lnTo>
                <a:lnTo>
                  <a:pt x="3509998" y="1957182"/>
                </a:lnTo>
                <a:lnTo>
                  <a:pt x="3507149" y="1943172"/>
                </a:lnTo>
                <a:lnTo>
                  <a:pt x="3509777" y="1929318"/>
                </a:lnTo>
                <a:lnTo>
                  <a:pt x="3517378" y="1918217"/>
                </a:lnTo>
                <a:lnTo>
                  <a:pt x="3528773" y="1910784"/>
                </a:lnTo>
                <a:lnTo>
                  <a:pt x="3542784" y="1907935"/>
                </a:lnTo>
                <a:lnTo>
                  <a:pt x="3556638" y="1910563"/>
                </a:lnTo>
                <a:lnTo>
                  <a:pt x="3567739" y="1918164"/>
                </a:lnTo>
                <a:lnTo>
                  <a:pt x="3575171" y="1929559"/>
                </a:lnTo>
                <a:lnTo>
                  <a:pt x="3578020" y="1943569"/>
                </a:lnTo>
                <a:lnTo>
                  <a:pt x="3575392" y="1957423"/>
                </a:lnTo>
                <a:lnTo>
                  <a:pt x="3567791" y="1968524"/>
                </a:lnTo>
                <a:lnTo>
                  <a:pt x="3556396" y="1975957"/>
                </a:lnTo>
                <a:lnTo>
                  <a:pt x="3542386" y="1978806"/>
                </a:lnTo>
                <a:close/>
              </a:path>
              <a:path w="7366000" h="8053070">
                <a:moveTo>
                  <a:pt x="58984" y="2315427"/>
                </a:moveTo>
                <a:lnTo>
                  <a:pt x="45130" y="2312799"/>
                </a:lnTo>
                <a:lnTo>
                  <a:pt x="34029" y="2305198"/>
                </a:lnTo>
                <a:lnTo>
                  <a:pt x="26596" y="2293803"/>
                </a:lnTo>
                <a:lnTo>
                  <a:pt x="23747" y="2279793"/>
                </a:lnTo>
                <a:lnTo>
                  <a:pt x="26375" y="2265939"/>
                </a:lnTo>
                <a:lnTo>
                  <a:pt x="33976" y="2254838"/>
                </a:lnTo>
                <a:lnTo>
                  <a:pt x="45371" y="2247405"/>
                </a:lnTo>
                <a:lnTo>
                  <a:pt x="59381" y="2244556"/>
                </a:lnTo>
                <a:lnTo>
                  <a:pt x="73235" y="2247184"/>
                </a:lnTo>
                <a:lnTo>
                  <a:pt x="84337" y="2254785"/>
                </a:lnTo>
                <a:lnTo>
                  <a:pt x="91770" y="2266180"/>
                </a:lnTo>
                <a:lnTo>
                  <a:pt x="94618" y="2280190"/>
                </a:lnTo>
                <a:lnTo>
                  <a:pt x="91991" y="2294044"/>
                </a:lnTo>
                <a:lnTo>
                  <a:pt x="84390" y="2305145"/>
                </a:lnTo>
                <a:lnTo>
                  <a:pt x="72995" y="2312578"/>
                </a:lnTo>
                <a:lnTo>
                  <a:pt x="58984" y="2315427"/>
                </a:lnTo>
                <a:close/>
              </a:path>
              <a:path w="7366000" h="8053070">
                <a:moveTo>
                  <a:pt x="388205" y="2314255"/>
                </a:moveTo>
                <a:lnTo>
                  <a:pt x="374351" y="2311627"/>
                </a:lnTo>
                <a:lnTo>
                  <a:pt x="363250" y="2304026"/>
                </a:lnTo>
                <a:lnTo>
                  <a:pt x="355817" y="2292631"/>
                </a:lnTo>
                <a:lnTo>
                  <a:pt x="352968" y="2278621"/>
                </a:lnTo>
                <a:lnTo>
                  <a:pt x="355596" y="2264767"/>
                </a:lnTo>
                <a:lnTo>
                  <a:pt x="363197" y="2253666"/>
                </a:lnTo>
                <a:lnTo>
                  <a:pt x="374592" y="2246233"/>
                </a:lnTo>
                <a:lnTo>
                  <a:pt x="388603" y="2243384"/>
                </a:lnTo>
                <a:lnTo>
                  <a:pt x="402457" y="2246012"/>
                </a:lnTo>
                <a:lnTo>
                  <a:pt x="413558" y="2253613"/>
                </a:lnTo>
                <a:lnTo>
                  <a:pt x="420991" y="2265008"/>
                </a:lnTo>
                <a:lnTo>
                  <a:pt x="423840" y="2279018"/>
                </a:lnTo>
                <a:lnTo>
                  <a:pt x="421212" y="2292872"/>
                </a:lnTo>
                <a:lnTo>
                  <a:pt x="413611" y="2303973"/>
                </a:lnTo>
                <a:lnTo>
                  <a:pt x="402216" y="2311406"/>
                </a:lnTo>
                <a:lnTo>
                  <a:pt x="388205" y="2314255"/>
                </a:lnTo>
                <a:close/>
              </a:path>
              <a:path w="7366000" h="8053070">
                <a:moveTo>
                  <a:pt x="699968" y="2316562"/>
                </a:moveTo>
                <a:lnTo>
                  <a:pt x="686114" y="2313934"/>
                </a:lnTo>
                <a:lnTo>
                  <a:pt x="675013" y="2306333"/>
                </a:lnTo>
                <a:lnTo>
                  <a:pt x="667580" y="2294938"/>
                </a:lnTo>
                <a:lnTo>
                  <a:pt x="664731" y="2280928"/>
                </a:lnTo>
                <a:lnTo>
                  <a:pt x="667359" y="2267074"/>
                </a:lnTo>
                <a:lnTo>
                  <a:pt x="674960" y="2255973"/>
                </a:lnTo>
                <a:lnTo>
                  <a:pt x="686355" y="2248540"/>
                </a:lnTo>
                <a:lnTo>
                  <a:pt x="700366" y="2245691"/>
                </a:lnTo>
                <a:lnTo>
                  <a:pt x="714219" y="2248319"/>
                </a:lnTo>
                <a:lnTo>
                  <a:pt x="725321" y="2255920"/>
                </a:lnTo>
                <a:lnTo>
                  <a:pt x="732754" y="2267315"/>
                </a:lnTo>
                <a:lnTo>
                  <a:pt x="735602" y="2281326"/>
                </a:lnTo>
                <a:lnTo>
                  <a:pt x="732975" y="2295179"/>
                </a:lnTo>
                <a:lnTo>
                  <a:pt x="725374" y="2306280"/>
                </a:lnTo>
                <a:lnTo>
                  <a:pt x="713979" y="2313713"/>
                </a:lnTo>
                <a:lnTo>
                  <a:pt x="699968" y="2316562"/>
                </a:lnTo>
                <a:close/>
              </a:path>
              <a:path w="7366000" h="8053070">
                <a:moveTo>
                  <a:pt x="1009289" y="2315726"/>
                </a:moveTo>
                <a:lnTo>
                  <a:pt x="995435" y="2313098"/>
                </a:lnTo>
                <a:lnTo>
                  <a:pt x="984334" y="2305497"/>
                </a:lnTo>
                <a:lnTo>
                  <a:pt x="976901" y="2294102"/>
                </a:lnTo>
                <a:lnTo>
                  <a:pt x="974052" y="2280091"/>
                </a:lnTo>
                <a:lnTo>
                  <a:pt x="976680" y="2266237"/>
                </a:lnTo>
                <a:lnTo>
                  <a:pt x="984281" y="2255136"/>
                </a:lnTo>
                <a:lnTo>
                  <a:pt x="995676" y="2247704"/>
                </a:lnTo>
                <a:lnTo>
                  <a:pt x="1009686" y="2244855"/>
                </a:lnTo>
                <a:lnTo>
                  <a:pt x="1023540" y="2247482"/>
                </a:lnTo>
                <a:lnTo>
                  <a:pt x="1034642" y="2255083"/>
                </a:lnTo>
                <a:lnTo>
                  <a:pt x="1042074" y="2266479"/>
                </a:lnTo>
                <a:lnTo>
                  <a:pt x="1044923" y="2280489"/>
                </a:lnTo>
                <a:lnTo>
                  <a:pt x="1042295" y="2294343"/>
                </a:lnTo>
                <a:lnTo>
                  <a:pt x="1034695" y="2305444"/>
                </a:lnTo>
                <a:lnTo>
                  <a:pt x="1023299" y="2312877"/>
                </a:lnTo>
                <a:lnTo>
                  <a:pt x="1009289" y="2315726"/>
                </a:lnTo>
                <a:close/>
              </a:path>
              <a:path w="7366000" h="8053070">
                <a:moveTo>
                  <a:pt x="1324196" y="2315591"/>
                </a:moveTo>
                <a:lnTo>
                  <a:pt x="1310342" y="2312963"/>
                </a:lnTo>
                <a:lnTo>
                  <a:pt x="1299241" y="2305362"/>
                </a:lnTo>
                <a:lnTo>
                  <a:pt x="1291808" y="2293967"/>
                </a:lnTo>
                <a:lnTo>
                  <a:pt x="1288959" y="2279957"/>
                </a:lnTo>
                <a:lnTo>
                  <a:pt x="1291587" y="2266103"/>
                </a:lnTo>
                <a:lnTo>
                  <a:pt x="1299188" y="2255002"/>
                </a:lnTo>
                <a:lnTo>
                  <a:pt x="1310583" y="2247569"/>
                </a:lnTo>
                <a:lnTo>
                  <a:pt x="1324593" y="2244720"/>
                </a:lnTo>
                <a:lnTo>
                  <a:pt x="1338447" y="2247348"/>
                </a:lnTo>
                <a:lnTo>
                  <a:pt x="1349548" y="2254949"/>
                </a:lnTo>
                <a:lnTo>
                  <a:pt x="1356981" y="2266344"/>
                </a:lnTo>
                <a:lnTo>
                  <a:pt x="1359830" y="2280354"/>
                </a:lnTo>
                <a:lnTo>
                  <a:pt x="1357202" y="2294208"/>
                </a:lnTo>
                <a:lnTo>
                  <a:pt x="1349601" y="2305310"/>
                </a:lnTo>
                <a:lnTo>
                  <a:pt x="1338206" y="2312742"/>
                </a:lnTo>
                <a:lnTo>
                  <a:pt x="1324196" y="2315591"/>
                </a:lnTo>
                <a:close/>
              </a:path>
              <a:path w="7366000" h="8053070">
                <a:moveTo>
                  <a:pt x="1653066" y="2317212"/>
                </a:moveTo>
                <a:lnTo>
                  <a:pt x="1639212" y="2314584"/>
                </a:lnTo>
                <a:lnTo>
                  <a:pt x="1628111" y="2306983"/>
                </a:lnTo>
                <a:lnTo>
                  <a:pt x="1620678" y="2295588"/>
                </a:lnTo>
                <a:lnTo>
                  <a:pt x="1617829" y="2281578"/>
                </a:lnTo>
                <a:lnTo>
                  <a:pt x="1620457" y="2267724"/>
                </a:lnTo>
                <a:lnTo>
                  <a:pt x="1628058" y="2256623"/>
                </a:lnTo>
                <a:lnTo>
                  <a:pt x="1639453" y="2249190"/>
                </a:lnTo>
                <a:lnTo>
                  <a:pt x="1653463" y="2246341"/>
                </a:lnTo>
                <a:lnTo>
                  <a:pt x="1667317" y="2248969"/>
                </a:lnTo>
                <a:lnTo>
                  <a:pt x="1678418" y="2256570"/>
                </a:lnTo>
                <a:lnTo>
                  <a:pt x="1685851" y="2267965"/>
                </a:lnTo>
                <a:lnTo>
                  <a:pt x="1688700" y="2281975"/>
                </a:lnTo>
                <a:lnTo>
                  <a:pt x="1686072" y="2295829"/>
                </a:lnTo>
                <a:lnTo>
                  <a:pt x="1678471" y="2306930"/>
                </a:lnTo>
                <a:lnTo>
                  <a:pt x="1667076" y="2314363"/>
                </a:lnTo>
                <a:lnTo>
                  <a:pt x="1653066" y="2317212"/>
                </a:lnTo>
                <a:close/>
              </a:path>
              <a:path w="7366000" h="8053070">
                <a:moveTo>
                  <a:pt x="1965179" y="2316726"/>
                </a:moveTo>
                <a:lnTo>
                  <a:pt x="1951325" y="2314098"/>
                </a:lnTo>
                <a:lnTo>
                  <a:pt x="1940224" y="2306497"/>
                </a:lnTo>
                <a:lnTo>
                  <a:pt x="1932791" y="2295102"/>
                </a:lnTo>
                <a:lnTo>
                  <a:pt x="1929942" y="2281092"/>
                </a:lnTo>
                <a:lnTo>
                  <a:pt x="1932570" y="2267238"/>
                </a:lnTo>
                <a:lnTo>
                  <a:pt x="1940171" y="2256137"/>
                </a:lnTo>
                <a:lnTo>
                  <a:pt x="1951567" y="2248704"/>
                </a:lnTo>
                <a:lnTo>
                  <a:pt x="1965577" y="2245855"/>
                </a:lnTo>
                <a:lnTo>
                  <a:pt x="1979431" y="2248483"/>
                </a:lnTo>
                <a:lnTo>
                  <a:pt x="1990532" y="2256084"/>
                </a:lnTo>
                <a:lnTo>
                  <a:pt x="1997965" y="2267479"/>
                </a:lnTo>
                <a:lnTo>
                  <a:pt x="2000814" y="2281490"/>
                </a:lnTo>
                <a:lnTo>
                  <a:pt x="1998186" y="2295343"/>
                </a:lnTo>
                <a:lnTo>
                  <a:pt x="1990585" y="2306445"/>
                </a:lnTo>
                <a:lnTo>
                  <a:pt x="1979190" y="2313877"/>
                </a:lnTo>
                <a:lnTo>
                  <a:pt x="1965179" y="2316726"/>
                </a:lnTo>
                <a:close/>
              </a:path>
              <a:path w="7366000" h="8053070">
                <a:moveTo>
                  <a:pt x="2274149" y="2318683"/>
                </a:moveTo>
                <a:lnTo>
                  <a:pt x="2260296" y="2316055"/>
                </a:lnTo>
                <a:lnTo>
                  <a:pt x="2249194" y="2308454"/>
                </a:lnTo>
                <a:lnTo>
                  <a:pt x="2241762" y="2297059"/>
                </a:lnTo>
                <a:lnTo>
                  <a:pt x="2238913" y="2283048"/>
                </a:lnTo>
                <a:lnTo>
                  <a:pt x="2241541" y="2269195"/>
                </a:lnTo>
                <a:lnTo>
                  <a:pt x="2249142" y="2258094"/>
                </a:lnTo>
                <a:lnTo>
                  <a:pt x="2260537" y="2250661"/>
                </a:lnTo>
                <a:lnTo>
                  <a:pt x="2274547" y="2247812"/>
                </a:lnTo>
                <a:lnTo>
                  <a:pt x="2288401" y="2250440"/>
                </a:lnTo>
                <a:lnTo>
                  <a:pt x="2299502" y="2258041"/>
                </a:lnTo>
                <a:lnTo>
                  <a:pt x="2306935" y="2269436"/>
                </a:lnTo>
                <a:lnTo>
                  <a:pt x="2309784" y="2283446"/>
                </a:lnTo>
                <a:lnTo>
                  <a:pt x="2307156" y="2297300"/>
                </a:lnTo>
                <a:lnTo>
                  <a:pt x="2299555" y="2308401"/>
                </a:lnTo>
                <a:lnTo>
                  <a:pt x="2288160" y="2315834"/>
                </a:lnTo>
                <a:lnTo>
                  <a:pt x="2274149" y="2318683"/>
                </a:lnTo>
                <a:close/>
              </a:path>
              <a:path w="7366000" h="8053070">
                <a:moveTo>
                  <a:pt x="2586614" y="2315405"/>
                </a:moveTo>
                <a:lnTo>
                  <a:pt x="2572760" y="2312777"/>
                </a:lnTo>
                <a:lnTo>
                  <a:pt x="2561659" y="2305176"/>
                </a:lnTo>
                <a:lnTo>
                  <a:pt x="2554226" y="2293781"/>
                </a:lnTo>
                <a:lnTo>
                  <a:pt x="2551378" y="2279770"/>
                </a:lnTo>
                <a:lnTo>
                  <a:pt x="2554006" y="2265916"/>
                </a:lnTo>
                <a:lnTo>
                  <a:pt x="2561607" y="2254815"/>
                </a:lnTo>
                <a:lnTo>
                  <a:pt x="2573002" y="2247383"/>
                </a:lnTo>
                <a:lnTo>
                  <a:pt x="2587012" y="2244534"/>
                </a:lnTo>
                <a:lnTo>
                  <a:pt x="2600866" y="2247161"/>
                </a:lnTo>
                <a:lnTo>
                  <a:pt x="2611967" y="2254762"/>
                </a:lnTo>
                <a:lnTo>
                  <a:pt x="2619400" y="2266158"/>
                </a:lnTo>
                <a:lnTo>
                  <a:pt x="2622249" y="2280168"/>
                </a:lnTo>
                <a:lnTo>
                  <a:pt x="2619621" y="2294022"/>
                </a:lnTo>
                <a:lnTo>
                  <a:pt x="2612020" y="2305123"/>
                </a:lnTo>
                <a:lnTo>
                  <a:pt x="2600625" y="2312556"/>
                </a:lnTo>
                <a:lnTo>
                  <a:pt x="2586614" y="2315405"/>
                </a:lnTo>
                <a:close/>
              </a:path>
              <a:path w="7366000" h="8053070">
                <a:moveTo>
                  <a:pt x="2915835" y="2314233"/>
                </a:moveTo>
                <a:lnTo>
                  <a:pt x="2901981" y="2311605"/>
                </a:lnTo>
                <a:lnTo>
                  <a:pt x="2890880" y="2304004"/>
                </a:lnTo>
                <a:lnTo>
                  <a:pt x="2883447" y="2292609"/>
                </a:lnTo>
                <a:lnTo>
                  <a:pt x="2880599" y="2278598"/>
                </a:lnTo>
                <a:lnTo>
                  <a:pt x="2883227" y="2264744"/>
                </a:lnTo>
                <a:lnTo>
                  <a:pt x="2890828" y="2253643"/>
                </a:lnTo>
                <a:lnTo>
                  <a:pt x="2902223" y="2246210"/>
                </a:lnTo>
                <a:lnTo>
                  <a:pt x="2916233" y="2243362"/>
                </a:lnTo>
                <a:lnTo>
                  <a:pt x="2930087" y="2245989"/>
                </a:lnTo>
                <a:lnTo>
                  <a:pt x="2941188" y="2253590"/>
                </a:lnTo>
                <a:lnTo>
                  <a:pt x="2948621" y="2264986"/>
                </a:lnTo>
                <a:lnTo>
                  <a:pt x="2951470" y="2278996"/>
                </a:lnTo>
                <a:lnTo>
                  <a:pt x="2948842" y="2292850"/>
                </a:lnTo>
                <a:lnTo>
                  <a:pt x="2941241" y="2303951"/>
                </a:lnTo>
                <a:lnTo>
                  <a:pt x="2929846" y="2311384"/>
                </a:lnTo>
                <a:lnTo>
                  <a:pt x="2915835" y="2314233"/>
                </a:lnTo>
                <a:close/>
              </a:path>
              <a:path w="7366000" h="8053070">
                <a:moveTo>
                  <a:pt x="3227949" y="2313747"/>
                </a:moveTo>
                <a:lnTo>
                  <a:pt x="3214095" y="2311119"/>
                </a:lnTo>
                <a:lnTo>
                  <a:pt x="3202994" y="2303518"/>
                </a:lnTo>
                <a:lnTo>
                  <a:pt x="3195561" y="2292123"/>
                </a:lnTo>
                <a:lnTo>
                  <a:pt x="3192712" y="2278113"/>
                </a:lnTo>
                <a:lnTo>
                  <a:pt x="3195340" y="2264259"/>
                </a:lnTo>
                <a:lnTo>
                  <a:pt x="3202941" y="2253158"/>
                </a:lnTo>
                <a:lnTo>
                  <a:pt x="3214337" y="2245725"/>
                </a:lnTo>
                <a:lnTo>
                  <a:pt x="3228347" y="2242876"/>
                </a:lnTo>
                <a:lnTo>
                  <a:pt x="3242201" y="2245504"/>
                </a:lnTo>
                <a:lnTo>
                  <a:pt x="3253302" y="2253105"/>
                </a:lnTo>
                <a:lnTo>
                  <a:pt x="3260735" y="2264500"/>
                </a:lnTo>
                <a:lnTo>
                  <a:pt x="3263584" y="2278510"/>
                </a:lnTo>
                <a:lnTo>
                  <a:pt x="3260956" y="2292364"/>
                </a:lnTo>
                <a:lnTo>
                  <a:pt x="3253355" y="2303465"/>
                </a:lnTo>
                <a:lnTo>
                  <a:pt x="3241959" y="2310898"/>
                </a:lnTo>
                <a:lnTo>
                  <a:pt x="3227949" y="2313747"/>
                </a:lnTo>
                <a:close/>
              </a:path>
              <a:path w="7366000" h="8053070">
                <a:moveTo>
                  <a:pt x="3537270" y="2312911"/>
                </a:moveTo>
                <a:lnTo>
                  <a:pt x="3523417" y="2310283"/>
                </a:lnTo>
                <a:lnTo>
                  <a:pt x="3512315" y="2302682"/>
                </a:lnTo>
                <a:lnTo>
                  <a:pt x="3504883" y="2291287"/>
                </a:lnTo>
                <a:lnTo>
                  <a:pt x="3502034" y="2277276"/>
                </a:lnTo>
                <a:lnTo>
                  <a:pt x="3504662" y="2263422"/>
                </a:lnTo>
                <a:lnTo>
                  <a:pt x="3512263" y="2252321"/>
                </a:lnTo>
                <a:lnTo>
                  <a:pt x="3523658" y="2244889"/>
                </a:lnTo>
                <a:lnTo>
                  <a:pt x="3537668" y="2242040"/>
                </a:lnTo>
                <a:lnTo>
                  <a:pt x="3551522" y="2244667"/>
                </a:lnTo>
                <a:lnTo>
                  <a:pt x="3562623" y="2252268"/>
                </a:lnTo>
                <a:lnTo>
                  <a:pt x="3570056" y="2263663"/>
                </a:lnTo>
                <a:lnTo>
                  <a:pt x="3572905" y="2277674"/>
                </a:lnTo>
                <a:lnTo>
                  <a:pt x="3570277" y="2291528"/>
                </a:lnTo>
                <a:lnTo>
                  <a:pt x="3562676" y="2302629"/>
                </a:lnTo>
                <a:lnTo>
                  <a:pt x="3551281" y="2310062"/>
                </a:lnTo>
                <a:lnTo>
                  <a:pt x="3537270" y="2312911"/>
                </a:lnTo>
                <a:close/>
              </a:path>
              <a:path w="7366000" h="8053070">
                <a:moveTo>
                  <a:pt x="70289" y="2631737"/>
                </a:moveTo>
                <a:lnTo>
                  <a:pt x="56435" y="2629109"/>
                </a:lnTo>
                <a:lnTo>
                  <a:pt x="45334" y="2621508"/>
                </a:lnTo>
                <a:lnTo>
                  <a:pt x="37901" y="2610113"/>
                </a:lnTo>
                <a:lnTo>
                  <a:pt x="35053" y="2596103"/>
                </a:lnTo>
                <a:lnTo>
                  <a:pt x="37680" y="2582249"/>
                </a:lnTo>
                <a:lnTo>
                  <a:pt x="45281" y="2571148"/>
                </a:lnTo>
                <a:lnTo>
                  <a:pt x="56676" y="2563715"/>
                </a:lnTo>
                <a:lnTo>
                  <a:pt x="70687" y="2560866"/>
                </a:lnTo>
                <a:lnTo>
                  <a:pt x="83362" y="2563346"/>
                </a:lnTo>
                <a:lnTo>
                  <a:pt x="94595" y="2570963"/>
                </a:lnTo>
                <a:lnTo>
                  <a:pt x="102682" y="2582441"/>
                </a:lnTo>
                <a:lnTo>
                  <a:pt x="105924" y="2596501"/>
                </a:lnTo>
                <a:lnTo>
                  <a:pt x="103296" y="2610355"/>
                </a:lnTo>
                <a:lnTo>
                  <a:pt x="95695" y="2621456"/>
                </a:lnTo>
                <a:lnTo>
                  <a:pt x="84300" y="2628889"/>
                </a:lnTo>
                <a:lnTo>
                  <a:pt x="70289" y="2631737"/>
                </a:lnTo>
                <a:close/>
              </a:path>
              <a:path w="7366000" h="8053070">
                <a:moveTo>
                  <a:pt x="399511" y="2630565"/>
                </a:moveTo>
                <a:lnTo>
                  <a:pt x="385657" y="2627937"/>
                </a:lnTo>
                <a:lnTo>
                  <a:pt x="374555" y="2620336"/>
                </a:lnTo>
                <a:lnTo>
                  <a:pt x="367123" y="2608941"/>
                </a:lnTo>
                <a:lnTo>
                  <a:pt x="364274" y="2594931"/>
                </a:lnTo>
                <a:lnTo>
                  <a:pt x="366902" y="2581077"/>
                </a:lnTo>
                <a:lnTo>
                  <a:pt x="374502" y="2569976"/>
                </a:lnTo>
                <a:lnTo>
                  <a:pt x="385898" y="2562543"/>
                </a:lnTo>
                <a:lnTo>
                  <a:pt x="399908" y="2559694"/>
                </a:lnTo>
                <a:lnTo>
                  <a:pt x="412584" y="2562174"/>
                </a:lnTo>
                <a:lnTo>
                  <a:pt x="423816" y="2569791"/>
                </a:lnTo>
                <a:lnTo>
                  <a:pt x="431903" y="2581269"/>
                </a:lnTo>
                <a:lnTo>
                  <a:pt x="435145" y="2595329"/>
                </a:lnTo>
                <a:lnTo>
                  <a:pt x="432517" y="2609183"/>
                </a:lnTo>
                <a:lnTo>
                  <a:pt x="424916" y="2620284"/>
                </a:lnTo>
                <a:lnTo>
                  <a:pt x="413521" y="2627716"/>
                </a:lnTo>
                <a:lnTo>
                  <a:pt x="399511" y="2630565"/>
                </a:lnTo>
                <a:close/>
              </a:path>
              <a:path w="7366000" h="8053070">
                <a:moveTo>
                  <a:pt x="711273" y="2632873"/>
                </a:moveTo>
                <a:lnTo>
                  <a:pt x="697419" y="2630245"/>
                </a:lnTo>
                <a:lnTo>
                  <a:pt x="686318" y="2622644"/>
                </a:lnTo>
                <a:lnTo>
                  <a:pt x="678885" y="2611249"/>
                </a:lnTo>
                <a:lnTo>
                  <a:pt x="676036" y="2597238"/>
                </a:lnTo>
                <a:lnTo>
                  <a:pt x="678664" y="2583385"/>
                </a:lnTo>
                <a:lnTo>
                  <a:pt x="686265" y="2572283"/>
                </a:lnTo>
                <a:lnTo>
                  <a:pt x="697660" y="2564851"/>
                </a:lnTo>
                <a:lnTo>
                  <a:pt x="711671" y="2562002"/>
                </a:lnTo>
                <a:lnTo>
                  <a:pt x="724346" y="2564482"/>
                </a:lnTo>
                <a:lnTo>
                  <a:pt x="735579" y="2572099"/>
                </a:lnTo>
                <a:lnTo>
                  <a:pt x="743666" y="2583577"/>
                </a:lnTo>
                <a:lnTo>
                  <a:pt x="746908" y="2597636"/>
                </a:lnTo>
                <a:lnTo>
                  <a:pt x="744280" y="2611490"/>
                </a:lnTo>
                <a:lnTo>
                  <a:pt x="736679" y="2622591"/>
                </a:lnTo>
                <a:lnTo>
                  <a:pt x="725284" y="2630024"/>
                </a:lnTo>
                <a:lnTo>
                  <a:pt x="711273" y="2632873"/>
                </a:lnTo>
                <a:close/>
              </a:path>
              <a:path w="7366000" h="8053070">
                <a:moveTo>
                  <a:pt x="1020594" y="2632036"/>
                </a:moveTo>
                <a:lnTo>
                  <a:pt x="1006741" y="2629408"/>
                </a:lnTo>
                <a:lnTo>
                  <a:pt x="995639" y="2621807"/>
                </a:lnTo>
                <a:lnTo>
                  <a:pt x="988206" y="2610412"/>
                </a:lnTo>
                <a:lnTo>
                  <a:pt x="985358" y="2596402"/>
                </a:lnTo>
                <a:lnTo>
                  <a:pt x="987986" y="2582548"/>
                </a:lnTo>
                <a:lnTo>
                  <a:pt x="995586" y="2571447"/>
                </a:lnTo>
                <a:lnTo>
                  <a:pt x="1006982" y="2564014"/>
                </a:lnTo>
                <a:lnTo>
                  <a:pt x="1020992" y="2561165"/>
                </a:lnTo>
                <a:lnTo>
                  <a:pt x="1034846" y="2563793"/>
                </a:lnTo>
                <a:lnTo>
                  <a:pt x="1045947" y="2571394"/>
                </a:lnTo>
                <a:lnTo>
                  <a:pt x="1053380" y="2582789"/>
                </a:lnTo>
                <a:lnTo>
                  <a:pt x="1056229" y="2596799"/>
                </a:lnTo>
                <a:lnTo>
                  <a:pt x="1053601" y="2610653"/>
                </a:lnTo>
                <a:lnTo>
                  <a:pt x="1046000" y="2621754"/>
                </a:lnTo>
                <a:lnTo>
                  <a:pt x="1034605" y="2629187"/>
                </a:lnTo>
                <a:lnTo>
                  <a:pt x="1020594" y="2632036"/>
                </a:lnTo>
                <a:close/>
              </a:path>
              <a:path w="7366000" h="8053070">
                <a:moveTo>
                  <a:pt x="1335501" y="2631902"/>
                </a:moveTo>
                <a:lnTo>
                  <a:pt x="1321647" y="2629274"/>
                </a:lnTo>
                <a:lnTo>
                  <a:pt x="1310546" y="2621673"/>
                </a:lnTo>
                <a:lnTo>
                  <a:pt x="1303113" y="2610278"/>
                </a:lnTo>
                <a:lnTo>
                  <a:pt x="1300264" y="2596268"/>
                </a:lnTo>
                <a:lnTo>
                  <a:pt x="1302892" y="2582414"/>
                </a:lnTo>
                <a:lnTo>
                  <a:pt x="1310493" y="2571313"/>
                </a:lnTo>
                <a:lnTo>
                  <a:pt x="1321888" y="2563880"/>
                </a:lnTo>
                <a:lnTo>
                  <a:pt x="1335898" y="2561031"/>
                </a:lnTo>
                <a:lnTo>
                  <a:pt x="1348426" y="2564689"/>
                </a:lnTo>
                <a:lnTo>
                  <a:pt x="1359675" y="2572175"/>
                </a:lnTo>
                <a:lnTo>
                  <a:pt x="1367844" y="2582998"/>
                </a:lnTo>
                <a:lnTo>
                  <a:pt x="1371135" y="2596665"/>
                </a:lnTo>
                <a:lnTo>
                  <a:pt x="1368507" y="2610519"/>
                </a:lnTo>
                <a:lnTo>
                  <a:pt x="1360906" y="2621620"/>
                </a:lnTo>
                <a:lnTo>
                  <a:pt x="1349511" y="2629053"/>
                </a:lnTo>
                <a:lnTo>
                  <a:pt x="1335501" y="2631902"/>
                </a:lnTo>
                <a:close/>
              </a:path>
              <a:path w="7366000" h="8053070">
                <a:moveTo>
                  <a:pt x="1664371" y="2633522"/>
                </a:moveTo>
                <a:lnTo>
                  <a:pt x="1650517" y="2630894"/>
                </a:lnTo>
                <a:lnTo>
                  <a:pt x="1639416" y="2623293"/>
                </a:lnTo>
                <a:lnTo>
                  <a:pt x="1631983" y="2611898"/>
                </a:lnTo>
                <a:lnTo>
                  <a:pt x="1629134" y="2597888"/>
                </a:lnTo>
                <a:lnTo>
                  <a:pt x="1631762" y="2584034"/>
                </a:lnTo>
                <a:lnTo>
                  <a:pt x="1639363" y="2572933"/>
                </a:lnTo>
                <a:lnTo>
                  <a:pt x="1650758" y="2565500"/>
                </a:lnTo>
                <a:lnTo>
                  <a:pt x="1664769" y="2562651"/>
                </a:lnTo>
                <a:lnTo>
                  <a:pt x="1677444" y="2565131"/>
                </a:lnTo>
                <a:lnTo>
                  <a:pt x="1688676" y="2572749"/>
                </a:lnTo>
                <a:lnTo>
                  <a:pt x="1696764" y="2584226"/>
                </a:lnTo>
                <a:lnTo>
                  <a:pt x="1700005" y="2598286"/>
                </a:lnTo>
                <a:lnTo>
                  <a:pt x="1697377" y="2612140"/>
                </a:lnTo>
                <a:lnTo>
                  <a:pt x="1689777" y="2623241"/>
                </a:lnTo>
                <a:lnTo>
                  <a:pt x="1678381" y="2630673"/>
                </a:lnTo>
                <a:lnTo>
                  <a:pt x="1664371" y="2633522"/>
                </a:lnTo>
                <a:close/>
              </a:path>
              <a:path w="7366000" h="8053070">
                <a:moveTo>
                  <a:pt x="1976485" y="2633037"/>
                </a:moveTo>
                <a:lnTo>
                  <a:pt x="1962631" y="2630409"/>
                </a:lnTo>
                <a:lnTo>
                  <a:pt x="1951529" y="2622808"/>
                </a:lnTo>
                <a:lnTo>
                  <a:pt x="1944097" y="2611413"/>
                </a:lnTo>
                <a:lnTo>
                  <a:pt x="1941248" y="2597403"/>
                </a:lnTo>
                <a:lnTo>
                  <a:pt x="1943876" y="2583549"/>
                </a:lnTo>
                <a:lnTo>
                  <a:pt x="1951477" y="2572448"/>
                </a:lnTo>
                <a:lnTo>
                  <a:pt x="1962872" y="2565015"/>
                </a:lnTo>
                <a:lnTo>
                  <a:pt x="1976882" y="2562166"/>
                </a:lnTo>
                <a:lnTo>
                  <a:pt x="1989410" y="2565824"/>
                </a:lnTo>
                <a:lnTo>
                  <a:pt x="2000659" y="2573311"/>
                </a:lnTo>
                <a:lnTo>
                  <a:pt x="2008828" y="2584133"/>
                </a:lnTo>
                <a:lnTo>
                  <a:pt x="2012119" y="2597801"/>
                </a:lnTo>
                <a:lnTo>
                  <a:pt x="2009491" y="2611654"/>
                </a:lnTo>
                <a:lnTo>
                  <a:pt x="2001890" y="2622755"/>
                </a:lnTo>
                <a:lnTo>
                  <a:pt x="1990495" y="2630188"/>
                </a:lnTo>
                <a:lnTo>
                  <a:pt x="1976485" y="2633037"/>
                </a:lnTo>
                <a:close/>
              </a:path>
              <a:path w="7366000" h="8053070">
                <a:moveTo>
                  <a:pt x="2285455" y="2634993"/>
                </a:moveTo>
                <a:lnTo>
                  <a:pt x="2271601" y="2632365"/>
                </a:lnTo>
                <a:lnTo>
                  <a:pt x="2260500" y="2624764"/>
                </a:lnTo>
                <a:lnTo>
                  <a:pt x="2253067" y="2613369"/>
                </a:lnTo>
                <a:lnTo>
                  <a:pt x="2250218" y="2599359"/>
                </a:lnTo>
                <a:lnTo>
                  <a:pt x="2252846" y="2585505"/>
                </a:lnTo>
                <a:lnTo>
                  <a:pt x="2260447" y="2574404"/>
                </a:lnTo>
                <a:lnTo>
                  <a:pt x="2271842" y="2566971"/>
                </a:lnTo>
                <a:lnTo>
                  <a:pt x="2285853" y="2564122"/>
                </a:lnTo>
                <a:lnTo>
                  <a:pt x="2299707" y="2566750"/>
                </a:lnTo>
                <a:lnTo>
                  <a:pt x="2310808" y="2574351"/>
                </a:lnTo>
                <a:lnTo>
                  <a:pt x="2318241" y="2585746"/>
                </a:lnTo>
                <a:lnTo>
                  <a:pt x="2321089" y="2599757"/>
                </a:lnTo>
                <a:lnTo>
                  <a:pt x="2318461" y="2613610"/>
                </a:lnTo>
                <a:lnTo>
                  <a:pt x="2310860" y="2624712"/>
                </a:lnTo>
                <a:lnTo>
                  <a:pt x="2299465" y="2632144"/>
                </a:lnTo>
                <a:lnTo>
                  <a:pt x="2285455" y="2634993"/>
                </a:lnTo>
                <a:close/>
              </a:path>
              <a:path w="7366000" h="8053070">
                <a:moveTo>
                  <a:pt x="2597920" y="2631715"/>
                </a:moveTo>
                <a:lnTo>
                  <a:pt x="2584066" y="2629087"/>
                </a:lnTo>
                <a:lnTo>
                  <a:pt x="2572965" y="2621486"/>
                </a:lnTo>
                <a:lnTo>
                  <a:pt x="2565532" y="2610091"/>
                </a:lnTo>
                <a:lnTo>
                  <a:pt x="2562683" y="2596081"/>
                </a:lnTo>
                <a:lnTo>
                  <a:pt x="2565311" y="2582227"/>
                </a:lnTo>
                <a:lnTo>
                  <a:pt x="2572912" y="2571126"/>
                </a:lnTo>
                <a:lnTo>
                  <a:pt x="2584307" y="2563693"/>
                </a:lnTo>
                <a:lnTo>
                  <a:pt x="2598317" y="2560844"/>
                </a:lnTo>
                <a:lnTo>
                  <a:pt x="2612171" y="2563472"/>
                </a:lnTo>
                <a:lnTo>
                  <a:pt x="2623273" y="2571073"/>
                </a:lnTo>
                <a:lnTo>
                  <a:pt x="2630705" y="2582468"/>
                </a:lnTo>
                <a:lnTo>
                  <a:pt x="2633554" y="2596478"/>
                </a:lnTo>
                <a:lnTo>
                  <a:pt x="2630926" y="2610332"/>
                </a:lnTo>
                <a:lnTo>
                  <a:pt x="2623325" y="2621433"/>
                </a:lnTo>
                <a:lnTo>
                  <a:pt x="2611930" y="2628866"/>
                </a:lnTo>
                <a:lnTo>
                  <a:pt x="2597920" y="2631715"/>
                </a:lnTo>
                <a:close/>
              </a:path>
              <a:path w="7366000" h="8053070">
                <a:moveTo>
                  <a:pt x="2927141" y="2630543"/>
                </a:moveTo>
                <a:lnTo>
                  <a:pt x="2913287" y="2627915"/>
                </a:lnTo>
                <a:lnTo>
                  <a:pt x="2902186" y="2620314"/>
                </a:lnTo>
                <a:lnTo>
                  <a:pt x="2894753" y="2608919"/>
                </a:lnTo>
                <a:lnTo>
                  <a:pt x="2891904" y="2594909"/>
                </a:lnTo>
                <a:lnTo>
                  <a:pt x="2894532" y="2581055"/>
                </a:lnTo>
                <a:lnTo>
                  <a:pt x="2902133" y="2569954"/>
                </a:lnTo>
                <a:lnTo>
                  <a:pt x="2913528" y="2562521"/>
                </a:lnTo>
                <a:lnTo>
                  <a:pt x="2927538" y="2559672"/>
                </a:lnTo>
                <a:lnTo>
                  <a:pt x="2941392" y="2562300"/>
                </a:lnTo>
                <a:lnTo>
                  <a:pt x="2952494" y="2569901"/>
                </a:lnTo>
                <a:lnTo>
                  <a:pt x="2959926" y="2581296"/>
                </a:lnTo>
                <a:lnTo>
                  <a:pt x="2962775" y="2595306"/>
                </a:lnTo>
                <a:lnTo>
                  <a:pt x="2960147" y="2609160"/>
                </a:lnTo>
                <a:lnTo>
                  <a:pt x="2952546" y="2620261"/>
                </a:lnTo>
                <a:lnTo>
                  <a:pt x="2941151" y="2627694"/>
                </a:lnTo>
                <a:lnTo>
                  <a:pt x="2927141" y="2630543"/>
                </a:lnTo>
                <a:close/>
              </a:path>
              <a:path w="7366000" h="8053070">
                <a:moveTo>
                  <a:pt x="3239254" y="2630058"/>
                </a:moveTo>
                <a:lnTo>
                  <a:pt x="3225401" y="2627430"/>
                </a:lnTo>
                <a:lnTo>
                  <a:pt x="3214299" y="2619829"/>
                </a:lnTo>
                <a:lnTo>
                  <a:pt x="3206867" y="2608434"/>
                </a:lnTo>
                <a:lnTo>
                  <a:pt x="3204018" y="2594423"/>
                </a:lnTo>
                <a:lnTo>
                  <a:pt x="3206646" y="2580570"/>
                </a:lnTo>
                <a:lnTo>
                  <a:pt x="3214247" y="2569468"/>
                </a:lnTo>
                <a:lnTo>
                  <a:pt x="3225642" y="2562036"/>
                </a:lnTo>
                <a:lnTo>
                  <a:pt x="3239652" y="2559187"/>
                </a:lnTo>
                <a:lnTo>
                  <a:pt x="3252328" y="2561666"/>
                </a:lnTo>
                <a:lnTo>
                  <a:pt x="3263560" y="2569284"/>
                </a:lnTo>
                <a:lnTo>
                  <a:pt x="3271647" y="2580761"/>
                </a:lnTo>
                <a:lnTo>
                  <a:pt x="3274889" y="2594821"/>
                </a:lnTo>
                <a:lnTo>
                  <a:pt x="3272261" y="2608675"/>
                </a:lnTo>
                <a:lnTo>
                  <a:pt x="3264660" y="2619776"/>
                </a:lnTo>
                <a:lnTo>
                  <a:pt x="3253265" y="2627209"/>
                </a:lnTo>
                <a:lnTo>
                  <a:pt x="3239254" y="2630058"/>
                </a:lnTo>
                <a:close/>
              </a:path>
              <a:path w="7366000" h="8053070">
                <a:moveTo>
                  <a:pt x="3548576" y="2629221"/>
                </a:moveTo>
                <a:lnTo>
                  <a:pt x="3534722" y="2626593"/>
                </a:lnTo>
                <a:lnTo>
                  <a:pt x="3523621" y="2618992"/>
                </a:lnTo>
                <a:lnTo>
                  <a:pt x="3516188" y="2607597"/>
                </a:lnTo>
                <a:lnTo>
                  <a:pt x="3513339" y="2593587"/>
                </a:lnTo>
                <a:lnTo>
                  <a:pt x="3515967" y="2579733"/>
                </a:lnTo>
                <a:lnTo>
                  <a:pt x="3523568" y="2568632"/>
                </a:lnTo>
                <a:lnTo>
                  <a:pt x="3534963" y="2561199"/>
                </a:lnTo>
                <a:lnTo>
                  <a:pt x="3548974" y="2558350"/>
                </a:lnTo>
                <a:lnTo>
                  <a:pt x="3562827" y="2560978"/>
                </a:lnTo>
                <a:lnTo>
                  <a:pt x="3573929" y="2568579"/>
                </a:lnTo>
                <a:lnTo>
                  <a:pt x="3581361" y="2579974"/>
                </a:lnTo>
                <a:lnTo>
                  <a:pt x="3584210" y="2593984"/>
                </a:lnTo>
                <a:lnTo>
                  <a:pt x="3581582" y="2607838"/>
                </a:lnTo>
                <a:lnTo>
                  <a:pt x="3573981" y="2618939"/>
                </a:lnTo>
                <a:lnTo>
                  <a:pt x="3562586" y="2626372"/>
                </a:lnTo>
                <a:lnTo>
                  <a:pt x="3548576" y="2629221"/>
                </a:lnTo>
                <a:close/>
              </a:path>
              <a:path w="7366000" h="8053070">
                <a:moveTo>
                  <a:pt x="65525" y="2963050"/>
                </a:moveTo>
                <a:lnTo>
                  <a:pt x="51671" y="2960422"/>
                </a:lnTo>
                <a:lnTo>
                  <a:pt x="40570" y="2952821"/>
                </a:lnTo>
                <a:lnTo>
                  <a:pt x="33137" y="2941425"/>
                </a:lnTo>
                <a:lnTo>
                  <a:pt x="30288" y="2927415"/>
                </a:lnTo>
                <a:lnTo>
                  <a:pt x="32916" y="2913561"/>
                </a:lnTo>
                <a:lnTo>
                  <a:pt x="40517" y="2902460"/>
                </a:lnTo>
                <a:lnTo>
                  <a:pt x="51912" y="2895027"/>
                </a:lnTo>
                <a:lnTo>
                  <a:pt x="65922" y="2892179"/>
                </a:lnTo>
                <a:lnTo>
                  <a:pt x="78450" y="2895836"/>
                </a:lnTo>
                <a:lnTo>
                  <a:pt x="89699" y="2903323"/>
                </a:lnTo>
                <a:lnTo>
                  <a:pt x="97868" y="2914146"/>
                </a:lnTo>
                <a:lnTo>
                  <a:pt x="101159" y="2927813"/>
                </a:lnTo>
                <a:lnTo>
                  <a:pt x="98531" y="2941667"/>
                </a:lnTo>
                <a:lnTo>
                  <a:pt x="90931" y="2952768"/>
                </a:lnTo>
                <a:lnTo>
                  <a:pt x="79535" y="2960201"/>
                </a:lnTo>
                <a:lnTo>
                  <a:pt x="65525" y="2963050"/>
                </a:lnTo>
                <a:close/>
              </a:path>
              <a:path w="7366000" h="8053070">
                <a:moveTo>
                  <a:pt x="394395" y="2964670"/>
                </a:moveTo>
                <a:lnTo>
                  <a:pt x="380541" y="2962042"/>
                </a:lnTo>
                <a:lnTo>
                  <a:pt x="369440" y="2954441"/>
                </a:lnTo>
                <a:lnTo>
                  <a:pt x="362007" y="2943046"/>
                </a:lnTo>
                <a:lnTo>
                  <a:pt x="359158" y="2929036"/>
                </a:lnTo>
                <a:lnTo>
                  <a:pt x="361786" y="2915182"/>
                </a:lnTo>
                <a:lnTo>
                  <a:pt x="369387" y="2904081"/>
                </a:lnTo>
                <a:lnTo>
                  <a:pt x="380782" y="2896648"/>
                </a:lnTo>
                <a:lnTo>
                  <a:pt x="394793" y="2893799"/>
                </a:lnTo>
                <a:lnTo>
                  <a:pt x="407468" y="2896279"/>
                </a:lnTo>
                <a:lnTo>
                  <a:pt x="418700" y="2903896"/>
                </a:lnTo>
                <a:lnTo>
                  <a:pt x="426788" y="2915374"/>
                </a:lnTo>
                <a:lnTo>
                  <a:pt x="430029" y="2929433"/>
                </a:lnTo>
                <a:lnTo>
                  <a:pt x="427402" y="2943287"/>
                </a:lnTo>
                <a:lnTo>
                  <a:pt x="419801" y="2954388"/>
                </a:lnTo>
                <a:lnTo>
                  <a:pt x="408406" y="2961821"/>
                </a:lnTo>
                <a:lnTo>
                  <a:pt x="394395" y="2964670"/>
                </a:lnTo>
                <a:close/>
              </a:path>
              <a:path w="7366000" h="8053070">
                <a:moveTo>
                  <a:pt x="706509" y="2964185"/>
                </a:moveTo>
                <a:lnTo>
                  <a:pt x="692655" y="2961557"/>
                </a:lnTo>
                <a:lnTo>
                  <a:pt x="681554" y="2953956"/>
                </a:lnTo>
                <a:lnTo>
                  <a:pt x="674121" y="2942561"/>
                </a:lnTo>
                <a:lnTo>
                  <a:pt x="671272" y="2928550"/>
                </a:lnTo>
                <a:lnTo>
                  <a:pt x="673900" y="2914696"/>
                </a:lnTo>
                <a:lnTo>
                  <a:pt x="681501" y="2903595"/>
                </a:lnTo>
                <a:lnTo>
                  <a:pt x="692896" y="2896162"/>
                </a:lnTo>
                <a:lnTo>
                  <a:pt x="706906" y="2893313"/>
                </a:lnTo>
                <a:lnTo>
                  <a:pt x="719582" y="2895793"/>
                </a:lnTo>
                <a:lnTo>
                  <a:pt x="730814" y="2903411"/>
                </a:lnTo>
                <a:lnTo>
                  <a:pt x="738902" y="2914888"/>
                </a:lnTo>
                <a:lnTo>
                  <a:pt x="742143" y="2928948"/>
                </a:lnTo>
                <a:lnTo>
                  <a:pt x="739515" y="2942802"/>
                </a:lnTo>
                <a:lnTo>
                  <a:pt x="731914" y="2953903"/>
                </a:lnTo>
                <a:lnTo>
                  <a:pt x="720519" y="2961336"/>
                </a:lnTo>
                <a:lnTo>
                  <a:pt x="706509" y="2964185"/>
                </a:lnTo>
                <a:close/>
              </a:path>
              <a:path w="7366000" h="8053070">
                <a:moveTo>
                  <a:pt x="1015479" y="2966141"/>
                </a:moveTo>
                <a:lnTo>
                  <a:pt x="1001625" y="2963513"/>
                </a:lnTo>
                <a:lnTo>
                  <a:pt x="990524" y="2955912"/>
                </a:lnTo>
                <a:lnTo>
                  <a:pt x="983091" y="2944517"/>
                </a:lnTo>
                <a:lnTo>
                  <a:pt x="980242" y="2930506"/>
                </a:lnTo>
                <a:lnTo>
                  <a:pt x="982870" y="2916653"/>
                </a:lnTo>
                <a:lnTo>
                  <a:pt x="990471" y="2905552"/>
                </a:lnTo>
                <a:lnTo>
                  <a:pt x="1001866" y="2898119"/>
                </a:lnTo>
                <a:lnTo>
                  <a:pt x="1015876" y="2895270"/>
                </a:lnTo>
                <a:lnTo>
                  <a:pt x="1029730" y="2897898"/>
                </a:lnTo>
                <a:lnTo>
                  <a:pt x="1040832" y="2905499"/>
                </a:lnTo>
                <a:lnTo>
                  <a:pt x="1048264" y="2916894"/>
                </a:lnTo>
                <a:lnTo>
                  <a:pt x="1051113" y="2930904"/>
                </a:lnTo>
                <a:lnTo>
                  <a:pt x="1048485" y="2944758"/>
                </a:lnTo>
                <a:lnTo>
                  <a:pt x="1040885" y="2955859"/>
                </a:lnTo>
                <a:lnTo>
                  <a:pt x="1029489" y="2963292"/>
                </a:lnTo>
                <a:lnTo>
                  <a:pt x="1015479" y="2966141"/>
                </a:lnTo>
                <a:close/>
              </a:path>
              <a:path w="7366000" h="8053070">
                <a:moveTo>
                  <a:pt x="1330386" y="2966007"/>
                </a:moveTo>
                <a:lnTo>
                  <a:pt x="1316532" y="2963379"/>
                </a:lnTo>
                <a:lnTo>
                  <a:pt x="1305430" y="2955778"/>
                </a:lnTo>
                <a:lnTo>
                  <a:pt x="1297998" y="2944383"/>
                </a:lnTo>
                <a:lnTo>
                  <a:pt x="1295149" y="2930372"/>
                </a:lnTo>
                <a:lnTo>
                  <a:pt x="1297777" y="2916518"/>
                </a:lnTo>
                <a:lnTo>
                  <a:pt x="1305378" y="2905417"/>
                </a:lnTo>
                <a:lnTo>
                  <a:pt x="1316773" y="2897984"/>
                </a:lnTo>
                <a:lnTo>
                  <a:pt x="1330783" y="2895136"/>
                </a:lnTo>
                <a:lnTo>
                  <a:pt x="1343459" y="2897615"/>
                </a:lnTo>
                <a:lnTo>
                  <a:pt x="1354691" y="2905233"/>
                </a:lnTo>
                <a:lnTo>
                  <a:pt x="1362778" y="2916710"/>
                </a:lnTo>
                <a:lnTo>
                  <a:pt x="1366020" y="2930770"/>
                </a:lnTo>
                <a:lnTo>
                  <a:pt x="1363392" y="2944624"/>
                </a:lnTo>
                <a:lnTo>
                  <a:pt x="1355791" y="2955725"/>
                </a:lnTo>
                <a:lnTo>
                  <a:pt x="1344396" y="2963158"/>
                </a:lnTo>
                <a:lnTo>
                  <a:pt x="1330386" y="2966007"/>
                </a:lnTo>
                <a:close/>
              </a:path>
              <a:path w="7366000" h="8053070">
                <a:moveTo>
                  <a:pt x="1659256" y="2967627"/>
                </a:moveTo>
                <a:lnTo>
                  <a:pt x="1645402" y="2964999"/>
                </a:lnTo>
                <a:lnTo>
                  <a:pt x="1634301" y="2957398"/>
                </a:lnTo>
                <a:lnTo>
                  <a:pt x="1626868" y="2946003"/>
                </a:lnTo>
                <a:lnTo>
                  <a:pt x="1624019" y="2931993"/>
                </a:lnTo>
                <a:lnTo>
                  <a:pt x="1626647" y="2918139"/>
                </a:lnTo>
                <a:lnTo>
                  <a:pt x="1634248" y="2907038"/>
                </a:lnTo>
                <a:lnTo>
                  <a:pt x="1645643" y="2899605"/>
                </a:lnTo>
                <a:lnTo>
                  <a:pt x="1659653" y="2896756"/>
                </a:lnTo>
                <a:lnTo>
                  <a:pt x="1673507" y="2899384"/>
                </a:lnTo>
                <a:lnTo>
                  <a:pt x="1684608" y="2906985"/>
                </a:lnTo>
                <a:lnTo>
                  <a:pt x="1692041" y="2918380"/>
                </a:lnTo>
                <a:lnTo>
                  <a:pt x="1694890" y="2932390"/>
                </a:lnTo>
                <a:lnTo>
                  <a:pt x="1692262" y="2946244"/>
                </a:lnTo>
                <a:lnTo>
                  <a:pt x="1684661" y="2957346"/>
                </a:lnTo>
                <a:lnTo>
                  <a:pt x="1673266" y="2964778"/>
                </a:lnTo>
                <a:lnTo>
                  <a:pt x="1659256" y="2967627"/>
                </a:lnTo>
                <a:close/>
              </a:path>
              <a:path w="7366000" h="8053070">
                <a:moveTo>
                  <a:pt x="1971369" y="2967142"/>
                </a:moveTo>
                <a:lnTo>
                  <a:pt x="1957515" y="2964514"/>
                </a:lnTo>
                <a:lnTo>
                  <a:pt x="1946414" y="2956913"/>
                </a:lnTo>
                <a:lnTo>
                  <a:pt x="1938981" y="2945518"/>
                </a:lnTo>
                <a:lnTo>
                  <a:pt x="1936132" y="2931507"/>
                </a:lnTo>
                <a:lnTo>
                  <a:pt x="1938760" y="2917654"/>
                </a:lnTo>
                <a:lnTo>
                  <a:pt x="1946361" y="2906552"/>
                </a:lnTo>
                <a:lnTo>
                  <a:pt x="1957757" y="2899120"/>
                </a:lnTo>
                <a:lnTo>
                  <a:pt x="1971767" y="2896271"/>
                </a:lnTo>
                <a:lnTo>
                  <a:pt x="1985621" y="2898898"/>
                </a:lnTo>
                <a:lnTo>
                  <a:pt x="1996722" y="2906499"/>
                </a:lnTo>
                <a:lnTo>
                  <a:pt x="2004155" y="2917895"/>
                </a:lnTo>
                <a:lnTo>
                  <a:pt x="2007004" y="2931905"/>
                </a:lnTo>
                <a:lnTo>
                  <a:pt x="2004376" y="2945759"/>
                </a:lnTo>
                <a:lnTo>
                  <a:pt x="1996775" y="2956860"/>
                </a:lnTo>
                <a:lnTo>
                  <a:pt x="1985379" y="2964293"/>
                </a:lnTo>
                <a:lnTo>
                  <a:pt x="1971369" y="2967142"/>
                </a:lnTo>
                <a:close/>
              </a:path>
              <a:path w="7366000" h="8053070">
                <a:moveTo>
                  <a:pt x="2280690" y="2966305"/>
                </a:moveTo>
                <a:lnTo>
                  <a:pt x="2266836" y="2963677"/>
                </a:lnTo>
                <a:lnTo>
                  <a:pt x="2255735" y="2956076"/>
                </a:lnTo>
                <a:lnTo>
                  <a:pt x="2248302" y="2944681"/>
                </a:lnTo>
                <a:lnTo>
                  <a:pt x="2245453" y="2930671"/>
                </a:lnTo>
                <a:lnTo>
                  <a:pt x="2248081" y="2916817"/>
                </a:lnTo>
                <a:lnTo>
                  <a:pt x="2255682" y="2905716"/>
                </a:lnTo>
                <a:lnTo>
                  <a:pt x="2267078" y="2898283"/>
                </a:lnTo>
                <a:lnTo>
                  <a:pt x="2281088" y="2895434"/>
                </a:lnTo>
                <a:lnTo>
                  <a:pt x="2294794" y="2899240"/>
                </a:lnTo>
                <a:lnTo>
                  <a:pt x="2305911" y="2906710"/>
                </a:lnTo>
                <a:lnTo>
                  <a:pt x="2313426" y="2917451"/>
                </a:lnTo>
                <a:lnTo>
                  <a:pt x="2316325" y="2931068"/>
                </a:lnTo>
                <a:lnTo>
                  <a:pt x="2313697" y="2944922"/>
                </a:lnTo>
                <a:lnTo>
                  <a:pt x="2306096" y="2956023"/>
                </a:lnTo>
                <a:lnTo>
                  <a:pt x="2294700" y="2963456"/>
                </a:lnTo>
                <a:lnTo>
                  <a:pt x="2280690" y="2966305"/>
                </a:lnTo>
                <a:close/>
              </a:path>
              <a:path w="7366000" h="8053070">
                <a:moveTo>
                  <a:pt x="2593155" y="2963027"/>
                </a:moveTo>
                <a:lnTo>
                  <a:pt x="2579301" y="2960399"/>
                </a:lnTo>
                <a:lnTo>
                  <a:pt x="2568200" y="2952798"/>
                </a:lnTo>
                <a:lnTo>
                  <a:pt x="2560767" y="2941403"/>
                </a:lnTo>
                <a:lnTo>
                  <a:pt x="2557918" y="2927392"/>
                </a:lnTo>
                <a:lnTo>
                  <a:pt x="2560546" y="2913539"/>
                </a:lnTo>
                <a:lnTo>
                  <a:pt x="2568147" y="2902437"/>
                </a:lnTo>
                <a:lnTo>
                  <a:pt x="2579542" y="2895005"/>
                </a:lnTo>
                <a:lnTo>
                  <a:pt x="2593553" y="2892156"/>
                </a:lnTo>
                <a:lnTo>
                  <a:pt x="2607259" y="2895962"/>
                </a:lnTo>
                <a:lnTo>
                  <a:pt x="2618376" y="2903432"/>
                </a:lnTo>
                <a:lnTo>
                  <a:pt x="2625891" y="2914172"/>
                </a:lnTo>
                <a:lnTo>
                  <a:pt x="2628789" y="2927790"/>
                </a:lnTo>
                <a:lnTo>
                  <a:pt x="2626161" y="2941644"/>
                </a:lnTo>
                <a:lnTo>
                  <a:pt x="2618560" y="2952745"/>
                </a:lnTo>
                <a:lnTo>
                  <a:pt x="2607165" y="2960178"/>
                </a:lnTo>
                <a:lnTo>
                  <a:pt x="2593155" y="2963027"/>
                </a:lnTo>
                <a:close/>
              </a:path>
              <a:path w="7366000" h="8053070">
                <a:moveTo>
                  <a:pt x="2922025" y="2964648"/>
                </a:moveTo>
                <a:lnTo>
                  <a:pt x="2908171" y="2962020"/>
                </a:lnTo>
                <a:lnTo>
                  <a:pt x="2897070" y="2954419"/>
                </a:lnTo>
                <a:lnTo>
                  <a:pt x="2889637" y="2943024"/>
                </a:lnTo>
                <a:lnTo>
                  <a:pt x="2886789" y="2929013"/>
                </a:lnTo>
                <a:lnTo>
                  <a:pt x="2889417" y="2915159"/>
                </a:lnTo>
                <a:lnTo>
                  <a:pt x="2897018" y="2904058"/>
                </a:lnTo>
                <a:lnTo>
                  <a:pt x="2908413" y="2896626"/>
                </a:lnTo>
                <a:lnTo>
                  <a:pt x="2922423" y="2893777"/>
                </a:lnTo>
                <a:lnTo>
                  <a:pt x="2936277" y="2896404"/>
                </a:lnTo>
                <a:lnTo>
                  <a:pt x="2947378" y="2904005"/>
                </a:lnTo>
                <a:lnTo>
                  <a:pt x="2954811" y="2915401"/>
                </a:lnTo>
                <a:lnTo>
                  <a:pt x="2957660" y="2929411"/>
                </a:lnTo>
                <a:lnTo>
                  <a:pt x="2955032" y="2943265"/>
                </a:lnTo>
                <a:lnTo>
                  <a:pt x="2947431" y="2954366"/>
                </a:lnTo>
                <a:lnTo>
                  <a:pt x="2936036" y="2961799"/>
                </a:lnTo>
                <a:lnTo>
                  <a:pt x="2922025" y="2964648"/>
                </a:lnTo>
                <a:close/>
              </a:path>
              <a:path w="7366000" h="8053070">
                <a:moveTo>
                  <a:pt x="3234139" y="2964163"/>
                </a:moveTo>
                <a:lnTo>
                  <a:pt x="3220285" y="2961535"/>
                </a:lnTo>
                <a:lnTo>
                  <a:pt x="3209184" y="2953934"/>
                </a:lnTo>
                <a:lnTo>
                  <a:pt x="3201751" y="2942538"/>
                </a:lnTo>
                <a:lnTo>
                  <a:pt x="3198902" y="2928528"/>
                </a:lnTo>
                <a:lnTo>
                  <a:pt x="3201530" y="2914674"/>
                </a:lnTo>
                <a:lnTo>
                  <a:pt x="3209131" y="2903573"/>
                </a:lnTo>
                <a:lnTo>
                  <a:pt x="3220526" y="2896140"/>
                </a:lnTo>
                <a:lnTo>
                  <a:pt x="3234537" y="2893291"/>
                </a:lnTo>
                <a:lnTo>
                  <a:pt x="3248391" y="2895919"/>
                </a:lnTo>
                <a:lnTo>
                  <a:pt x="3259492" y="2903520"/>
                </a:lnTo>
                <a:lnTo>
                  <a:pt x="3266925" y="2914915"/>
                </a:lnTo>
                <a:lnTo>
                  <a:pt x="3269773" y="2928926"/>
                </a:lnTo>
                <a:lnTo>
                  <a:pt x="3267145" y="2942780"/>
                </a:lnTo>
                <a:lnTo>
                  <a:pt x="3259544" y="2953881"/>
                </a:lnTo>
                <a:lnTo>
                  <a:pt x="3248149" y="2961314"/>
                </a:lnTo>
                <a:lnTo>
                  <a:pt x="3234139" y="2964163"/>
                </a:lnTo>
                <a:close/>
              </a:path>
              <a:path w="7366000" h="8053070">
                <a:moveTo>
                  <a:pt x="3543811" y="2960533"/>
                </a:moveTo>
                <a:lnTo>
                  <a:pt x="3529957" y="2957905"/>
                </a:lnTo>
                <a:lnTo>
                  <a:pt x="3518856" y="2950304"/>
                </a:lnTo>
                <a:lnTo>
                  <a:pt x="3511423" y="2938909"/>
                </a:lnTo>
                <a:lnTo>
                  <a:pt x="3508574" y="2924899"/>
                </a:lnTo>
                <a:lnTo>
                  <a:pt x="3511202" y="2911045"/>
                </a:lnTo>
                <a:lnTo>
                  <a:pt x="3518803" y="2899944"/>
                </a:lnTo>
                <a:lnTo>
                  <a:pt x="3530198" y="2892511"/>
                </a:lnTo>
                <a:lnTo>
                  <a:pt x="3544209" y="2889662"/>
                </a:lnTo>
                <a:lnTo>
                  <a:pt x="3558063" y="2892290"/>
                </a:lnTo>
                <a:lnTo>
                  <a:pt x="3569164" y="2899891"/>
                </a:lnTo>
                <a:lnTo>
                  <a:pt x="3576597" y="2911286"/>
                </a:lnTo>
                <a:lnTo>
                  <a:pt x="3579446" y="2925297"/>
                </a:lnTo>
                <a:lnTo>
                  <a:pt x="3576818" y="2939150"/>
                </a:lnTo>
                <a:lnTo>
                  <a:pt x="3569217" y="2950252"/>
                </a:lnTo>
                <a:lnTo>
                  <a:pt x="3557821" y="2957684"/>
                </a:lnTo>
                <a:lnTo>
                  <a:pt x="3543811" y="2960533"/>
                </a:lnTo>
                <a:close/>
              </a:path>
              <a:path w="7366000" h="8053070">
                <a:moveTo>
                  <a:pt x="64271" y="3266434"/>
                </a:moveTo>
                <a:lnTo>
                  <a:pt x="50417" y="3263806"/>
                </a:lnTo>
                <a:lnTo>
                  <a:pt x="39316" y="3256205"/>
                </a:lnTo>
                <a:lnTo>
                  <a:pt x="31883" y="3244810"/>
                </a:lnTo>
                <a:lnTo>
                  <a:pt x="29034" y="3230800"/>
                </a:lnTo>
                <a:lnTo>
                  <a:pt x="31662" y="3216946"/>
                </a:lnTo>
                <a:lnTo>
                  <a:pt x="39263" y="3205845"/>
                </a:lnTo>
                <a:lnTo>
                  <a:pt x="50658" y="3198412"/>
                </a:lnTo>
                <a:lnTo>
                  <a:pt x="64668" y="3195563"/>
                </a:lnTo>
                <a:lnTo>
                  <a:pt x="78522" y="3198191"/>
                </a:lnTo>
                <a:lnTo>
                  <a:pt x="89623" y="3205792"/>
                </a:lnTo>
                <a:lnTo>
                  <a:pt x="97056" y="3217187"/>
                </a:lnTo>
                <a:lnTo>
                  <a:pt x="99905" y="3231197"/>
                </a:lnTo>
                <a:lnTo>
                  <a:pt x="97277" y="3245051"/>
                </a:lnTo>
                <a:lnTo>
                  <a:pt x="89676" y="3256152"/>
                </a:lnTo>
                <a:lnTo>
                  <a:pt x="78281" y="3263585"/>
                </a:lnTo>
                <a:lnTo>
                  <a:pt x="64271" y="3266434"/>
                </a:lnTo>
                <a:close/>
              </a:path>
              <a:path w="7366000" h="8053070">
                <a:moveTo>
                  <a:pt x="393492" y="3265262"/>
                </a:moveTo>
                <a:lnTo>
                  <a:pt x="379638" y="3262634"/>
                </a:lnTo>
                <a:lnTo>
                  <a:pt x="368537" y="3255033"/>
                </a:lnTo>
                <a:lnTo>
                  <a:pt x="361104" y="3243638"/>
                </a:lnTo>
                <a:lnTo>
                  <a:pt x="358255" y="3229628"/>
                </a:lnTo>
                <a:lnTo>
                  <a:pt x="360883" y="3215774"/>
                </a:lnTo>
                <a:lnTo>
                  <a:pt x="368484" y="3204673"/>
                </a:lnTo>
                <a:lnTo>
                  <a:pt x="379879" y="3197240"/>
                </a:lnTo>
                <a:lnTo>
                  <a:pt x="393889" y="3194391"/>
                </a:lnTo>
                <a:lnTo>
                  <a:pt x="407743" y="3197019"/>
                </a:lnTo>
                <a:lnTo>
                  <a:pt x="418844" y="3204620"/>
                </a:lnTo>
                <a:lnTo>
                  <a:pt x="426277" y="3216015"/>
                </a:lnTo>
                <a:lnTo>
                  <a:pt x="429126" y="3230025"/>
                </a:lnTo>
                <a:lnTo>
                  <a:pt x="426498" y="3243879"/>
                </a:lnTo>
                <a:lnTo>
                  <a:pt x="418897" y="3254980"/>
                </a:lnTo>
                <a:lnTo>
                  <a:pt x="407502" y="3262413"/>
                </a:lnTo>
                <a:lnTo>
                  <a:pt x="393492" y="3265262"/>
                </a:lnTo>
                <a:close/>
              </a:path>
              <a:path w="7366000" h="8053070">
                <a:moveTo>
                  <a:pt x="705255" y="3267569"/>
                </a:moveTo>
                <a:lnTo>
                  <a:pt x="691401" y="3264941"/>
                </a:lnTo>
                <a:lnTo>
                  <a:pt x="680299" y="3257340"/>
                </a:lnTo>
                <a:lnTo>
                  <a:pt x="672867" y="3245945"/>
                </a:lnTo>
                <a:lnTo>
                  <a:pt x="670018" y="3231935"/>
                </a:lnTo>
                <a:lnTo>
                  <a:pt x="672646" y="3218081"/>
                </a:lnTo>
                <a:lnTo>
                  <a:pt x="680247" y="3206980"/>
                </a:lnTo>
                <a:lnTo>
                  <a:pt x="691642" y="3199547"/>
                </a:lnTo>
                <a:lnTo>
                  <a:pt x="705652" y="3196698"/>
                </a:lnTo>
                <a:lnTo>
                  <a:pt x="719506" y="3199326"/>
                </a:lnTo>
                <a:lnTo>
                  <a:pt x="730607" y="3206927"/>
                </a:lnTo>
                <a:lnTo>
                  <a:pt x="738040" y="3218322"/>
                </a:lnTo>
                <a:lnTo>
                  <a:pt x="740889" y="3232333"/>
                </a:lnTo>
                <a:lnTo>
                  <a:pt x="738261" y="3246186"/>
                </a:lnTo>
                <a:lnTo>
                  <a:pt x="730660" y="3257288"/>
                </a:lnTo>
                <a:lnTo>
                  <a:pt x="719265" y="3264721"/>
                </a:lnTo>
                <a:lnTo>
                  <a:pt x="705255" y="3267569"/>
                </a:lnTo>
                <a:close/>
              </a:path>
              <a:path w="7366000" h="8053070">
                <a:moveTo>
                  <a:pt x="1014576" y="3266733"/>
                </a:moveTo>
                <a:lnTo>
                  <a:pt x="1000722" y="3264105"/>
                </a:lnTo>
                <a:lnTo>
                  <a:pt x="989621" y="3256504"/>
                </a:lnTo>
                <a:lnTo>
                  <a:pt x="982188" y="3245109"/>
                </a:lnTo>
                <a:lnTo>
                  <a:pt x="979339" y="3231098"/>
                </a:lnTo>
                <a:lnTo>
                  <a:pt x="981967" y="3217245"/>
                </a:lnTo>
                <a:lnTo>
                  <a:pt x="989568" y="3206144"/>
                </a:lnTo>
                <a:lnTo>
                  <a:pt x="1000963" y="3198711"/>
                </a:lnTo>
                <a:lnTo>
                  <a:pt x="1014973" y="3195862"/>
                </a:lnTo>
                <a:lnTo>
                  <a:pt x="1028827" y="3198490"/>
                </a:lnTo>
                <a:lnTo>
                  <a:pt x="1039928" y="3206091"/>
                </a:lnTo>
                <a:lnTo>
                  <a:pt x="1047361" y="3217486"/>
                </a:lnTo>
                <a:lnTo>
                  <a:pt x="1050210" y="3231496"/>
                </a:lnTo>
                <a:lnTo>
                  <a:pt x="1047582" y="3245350"/>
                </a:lnTo>
                <a:lnTo>
                  <a:pt x="1039981" y="3256451"/>
                </a:lnTo>
                <a:lnTo>
                  <a:pt x="1028586" y="3263884"/>
                </a:lnTo>
                <a:lnTo>
                  <a:pt x="1014576" y="3266733"/>
                </a:lnTo>
                <a:close/>
              </a:path>
              <a:path w="7366000" h="8053070">
                <a:moveTo>
                  <a:pt x="1329482" y="3266598"/>
                </a:moveTo>
                <a:lnTo>
                  <a:pt x="1315628" y="3263970"/>
                </a:lnTo>
                <a:lnTo>
                  <a:pt x="1304527" y="3256369"/>
                </a:lnTo>
                <a:lnTo>
                  <a:pt x="1297094" y="3244974"/>
                </a:lnTo>
                <a:lnTo>
                  <a:pt x="1294245" y="3230964"/>
                </a:lnTo>
                <a:lnTo>
                  <a:pt x="1296873" y="3217110"/>
                </a:lnTo>
                <a:lnTo>
                  <a:pt x="1304474" y="3206009"/>
                </a:lnTo>
                <a:lnTo>
                  <a:pt x="1315869" y="3198576"/>
                </a:lnTo>
                <a:lnTo>
                  <a:pt x="1329880" y="3195727"/>
                </a:lnTo>
                <a:lnTo>
                  <a:pt x="1343734" y="3198355"/>
                </a:lnTo>
                <a:lnTo>
                  <a:pt x="1354835" y="3205956"/>
                </a:lnTo>
                <a:lnTo>
                  <a:pt x="1362268" y="3217351"/>
                </a:lnTo>
                <a:lnTo>
                  <a:pt x="1365117" y="3231362"/>
                </a:lnTo>
                <a:lnTo>
                  <a:pt x="1362489" y="3245215"/>
                </a:lnTo>
                <a:lnTo>
                  <a:pt x="1354888" y="3256317"/>
                </a:lnTo>
                <a:lnTo>
                  <a:pt x="1343493" y="3263749"/>
                </a:lnTo>
                <a:lnTo>
                  <a:pt x="1329482" y="3266598"/>
                </a:lnTo>
                <a:close/>
              </a:path>
              <a:path w="7366000" h="8053070">
                <a:moveTo>
                  <a:pt x="1658353" y="3268219"/>
                </a:moveTo>
                <a:lnTo>
                  <a:pt x="1644499" y="3265591"/>
                </a:lnTo>
                <a:lnTo>
                  <a:pt x="1633397" y="3257990"/>
                </a:lnTo>
                <a:lnTo>
                  <a:pt x="1625965" y="3246595"/>
                </a:lnTo>
                <a:lnTo>
                  <a:pt x="1623116" y="3232585"/>
                </a:lnTo>
                <a:lnTo>
                  <a:pt x="1625744" y="3218731"/>
                </a:lnTo>
                <a:lnTo>
                  <a:pt x="1633345" y="3207630"/>
                </a:lnTo>
                <a:lnTo>
                  <a:pt x="1644740" y="3200197"/>
                </a:lnTo>
                <a:lnTo>
                  <a:pt x="1658750" y="3197348"/>
                </a:lnTo>
                <a:lnTo>
                  <a:pt x="1672604" y="3199976"/>
                </a:lnTo>
                <a:lnTo>
                  <a:pt x="1683705" y="3207577"/>
                </a:lnTo>
                <a:lnTo>
                  <a:pt x="1691138" y="3218972"/>
                </a:lnTo>
                <a:lnTo>
                  <a:pt x="1693987" y="3232983"/>
                </a:lnTo>
                <a:lnTo>
                  <a:pt x="1691359" y="3246836"/>
                </a:lnTo>
                <a:lnTo>
                  <a:pt x="1683758" y="3257938"/>
                </a:lnTo>
                <a:lnTo>
                  <a:pt x="1672363" y="3265370"/>
                </a:lnTo>
                <a:lnTo>
                  <a:pt x="1658353" y="3268219"/>
                </a:lnTo>
                <a:close/>
              </a:path>
              <a:path w="7366000" h="8053070">
                <a:moveTo>
                  <a:pt x="1970466" y="3267733"/>
                </a:moveTo>
                <a:lnTo>
                  <a:pt x="1956612" y="3265105"/>
                </a:lnTo>
                <a:lnTo>
                  <a:pt x="1945511" y="3257504"/>
                </a:lnTo>
                <a:lnTo>
                  <a:pt x="1938078" y="3246109"/>
                </a:lnTo>
                <a:lnTo>
                  <a:pt x="1935229" y="3232099"/>
                </a:lnTo>
                <a:lnTo>
                  <a:pt x="1937857" y="3218245"/>
                </a:lnTo>
                <a:lnTo>
                  <a:pt x="1945458" y="3207144"/>
                </a:lnTo>
                <a:lnTo>
                  <a:pt x="1956853" y="3199711"/>
                </a:lnTo>
                <a:lnTo>
                  <a:pt x="1970864" y="3196862"/>
                </a:lnTo>
                <a:lnTo>
                  <a:pt x="1984718" y="3199490"/>
                </a:lnTo>
                <a:lnTo>
                  <a:pt x="1995819" y="3207091"/>
                </a:lnTo>
                <a:lnTo>
                  <a:pt x="2003252" y="3218486"/>
                </a:lnTo>
                <a:lnTo>
                  <a:pt x="2006101" y="3232497"/>
                </a:lnTo>
                <a:lnTo>
                  <a:pt x="2003473" y="3246351"/>
                </a:lnTo>
                <a:lnTo>
                  <a:pt x="1995872" y="3257452"/>
                </a:lnTo>
                <a:lnTo>
                  <a:pt x="1984476" y="3264885"/>
                </a:lnTo>
                <a:lnTo>
                  <a:pt x="1970466" y="3267733"/>
                </a:lnTo>
                <a:close/>
              </a:path>
              <a:path w="7366000" h="8053070">
                <a:moveTo>
                  <a:pt x="2279436" y="3269690"/>
                </a:moveTo>
                <a:lnTo>
                  <a:pt x="2265582" y="3267062"/>
                </a:lnTo>
                <a:lnTo>
                  <a:pt x="2254481" y="3259461"/>
                </a:lnTo>
                <a:lnTo>
                  <a:pt x="2247048" y="3248066"/>
                </a:lnTo>
                <a:lnTo>
                  <a:pt x="2244199" y="3234056"/>
                </a:lnTo>
                <a:lnTo>
                  <a:pt x="2246827" y="3220202"/>
                </a:lnTo>
                <a:lnTo>
                  <a:pt x="2254428" y="3209101"/>
                </a:lnTo>
                <a:lnTo>
                  <a:pt x="2265823" y="3201668"/>
                </a:lnTo>
                <a:lnTo>
                  <a:pt x="2279834" y="3198819"/>
                </a:lnTo>
                <a:lnTo>
                  <a:pt x="2293688" y="3201447"/>
                </a:lnTo>
                <a:lnTo>
                  <a:pt x="2304789" y="3209048"/>
                </a:lnTo>
                <a:lnTo>
                  <a:pt x="2312222" y="3220443"/>
                </a:lnTo>
                <a:lnTo>
                  <a:pt x="2315070" y="3234453"/>
                </a:lnTo>
                <a:lnTo>
                  <a:pt x="2312442" y="3248307"/>
                </a:lnTo>
                <a:lnTo>
                  <a:pt x="2304841" y="3259408"/>
                </a:lnTo>
                <a:lnTo>
                  <a:pt x="2293446" y="3266841"/>
                </a:lnTo>
                <a:lnTo>
                  <a:pt x="2279436" y="3269690"/>
                </a:lnTo>
                <a:close/>
              </a:path>
              <a:path w="7366000" h="8053070">
                <a:moveTo>
                  <a:pt x="2591901" y="3266412"/>
                </a:moveTo>
                <a:lnTo>
                  <a:pt x="2578047" y="3263784"/>
                </a:lnTo>
                <a:lnTo>
                  <a:pt x="2566946" y="3256183"/>
                </a:lnTo>
                <a:lnTo>
                  <a:pt x="2559513" y="3244788"/>
                </a:lnTo>
                <a:lnTo>
                  <a:pt x="2556664" y="3230777"/>
                </a:lnTo>
                <a:lnTo>
                  <a:pt x="2559292" y="3216924"/>
                </a:lnTo>
                <a:lnTo>
                  <a:pt x="2566893" y="3205822"/>
                </a:lnTo>
                <a:lnTo>
                  <a:pt x="2578288" y="3198390"/>
                </a:lnTo>
                <a:lnTo>
                  <a:pt x="2592299" y="3195541"/>
                </a:lnTo>
                <a:lnTo>
                  <a:pt x="2606152" y="3198169"/>
                </a:lnTo>
                <a:lnTo>
                  <a:pt x="2617254" y="3205770"/>
                </a:lnTo>
                <a:lnTo>
                  <a:pt x="2624686" y="3217165"/>
                </a:lnTo>
                <a:lnTo>
                  <a:pt x="2627535" y="3231175"/>
                </a:lnTo>
                <a:lnTo>
                  <a:pt x="2624907" y="3245029"/>
                </a:lnTo>
                <a:lnTo>
                  <a:pt x="2617306" y="3256130"/>
                </a:lnTo>
                <a:lnTo>
                  <a:pt x="2605911" y="3263563"/>
                </a:lnTo>
                <a:lnTo>
                  <a:pt x="2591901" y="3266412"/>
                </a:lnTo>
                <a:close/>
              </a:path>
              <a:path w="7366000" h="8053070">
                <a:moveTo>
                  <a:pt x="2921122" y="3265240"/>
                </a:moveTo>
                <a:lnTo>
                  <a:pt x="2907268" y="3262612"/>
                </a:lnTo>
                <a:lnTo>
                  <a:pt x="2896167" y="3255011"/>
                </a:lnTo>
                <a:lnTo>
                  <a:pt x="2888734" y="3243616"/>
                </a:lnTo>
                <a:lnTo>
                  <a:pt x="2885885" y="3229605"/>
                </a:lnTo>
                <a:lnTo>
                  <a:pt x="2888513" y="3215752"/>
                </a:lnTo>
                <a:lnTo>
                  <a:pt x="2896114" y="3204650"/>
                </a:lnTo>
                <a:lnTo>
                  <a:pt x="2907510" y="3197218"/>
                </a:lnTo>
                <a:lnTo>
                  <a:pt x="2921520" y="3194369"/>
                </a:lnTo>
                <a:lnTo>
                  <a:pt x="2935374" y="3196997"/>
                </a:lnTo>
                <a:lnTo>
                  <a:pt x="2946475" y="3204597"/>
                </a:lnTo>
                <a:lnTo>
                  <a:pt x="2953908" y="3215993"/>
                </a:lnTo>
                <a:lnTo>
                  <a:pt x="2956757" y="3230003"/>
                </a:lnTo>
                <a:lnTo>
                  <a:pt x="2954129" y="3243857"/>
                </a:lnTo>
                <a:lnTo>
                  <a:pt x="2946528" y="3254958"/>
                </a:lnTo>
                <a:lnTo>
                  <a:pt x="2935132" y="3262391"/>
                </a:lnTo>
                <a:lnTo>
                  <a:pt x="2921122" y="3265240"/>
                </a:lnTo>
                <a:close/>
              </a:path>
              <a:path w="7366000" h="8053070">
                <a:moveTo>
                  <a:pt x="3233236" y="3264754"/>
                </a:moveTo>
                <a:lnTo>
                  <a:pt x="3219382" y="3262126"/>
                </a:lnTo>
                <a:lnTo>
                  <a:pt x="3208281" y="3254525"/>
                </a:lnTo>
                <a:lnTo>
                  <a:pt x="3200848" y="3243130"/>
                </a:lnTo>
                <a:lnTo>
                  <a:pt x="3197999" y="3229120"/>
                </a:lnTo>
                <a:lnTo>
                  <a:pt x="3200627" y="3215266"/>
                </a:lnTo>
                <a:lnTo>
                  <a:pt x="3208228" y="3204165"/>
                </a:lnTo>
                <a:lnTo>
                  <a:pt x="3219623" y="3196732"/>
                </a:lnTo>
                <a:lnTo>
                  <a:pt x="3233634" y="3193883"/>
                </a:lnTo>
                <a:lnTo>
                  <a:pt x="3247488" y="3196511"/>
                </a:lnTo>
                <a:lnTo>
                  <a:pt x="3258589" y="3204112"/>
                </a:lnTo>
                <a:lnTo>
                  <a:pt x="3266022" y="3215507"/>
                </a:lnTo>
                <a:lnTo>
                  <a:pt x="3268871" y="3229517"/>
                </a:lnTo>
                <a:lnTo>
                  <a:pt x="3266243" y="3243371"/>
                </a:lnTo>
                <a:lnTo>
                  <a:pt x="3258642" y="3254472"/>
                </a:lnTo>
                <a:lnTo>
                  <a:pt x="3247246" y="3261905"/>
                </a:lnTo>
                <a:lnTo>
                  <a:pt x="3233236" y="3264754"/>
                </a:lnTo>
                <a:close/>
              </a:path>
              <a:path w="7366000" h="8053070">
                <a:moveTo>
                  <a:pt x="3542557" y="3263918"/>
                </a:moveTo>
                <a:lnTo>
                  <a:pt x="3528703" y="3261290"/>
                </a:lnTo>
                <a:lnTo>
                  <a:pt x="3517602" y="3253689"/>
                </a:lnTo>
                <a:lnTo>
                  <a:pt x="3510169" y="3242294"/>
                </a:lnTo>
                <a:lnTo>
                  <a:pt x="3507320" y="3228283"/>
                </a:lnTo>
                <a:lnTo>
                  <a:pt x="3509948" y="3214430"/>
                </a:lnTo>
                <a:lnTo>
                  <a:pt x="3517549" y="3203328"/>
                </a:lnTo>
                <a:lnTo>
                  <a:pt x="3528944" y="3195896"/>
                </a:lnTo>
                <a:lnTo>
                  <a:pt x="3542955" y="3193047"/>
                </a:lnTo>
                <a:lnTo>
                  <a:pt x="3556809" y="3195675"/>
                </a:lnTo>
                <a:lnTo>
                  <a:pt x="3567910" y="3203276"/>
                </a:lnTo>
                <a:lnTo>
                  <a:pt x="3575343" y="3214671"/>
                </a:lnTo>
                <a:lnTo>
                  <a:pt x="3578191" y="3228681"/>
                </a:lnTo>
                <a:lnTo>
                  <a:pt x="3575563" y="3242535"/>
                </a:lnTo>
                <a:lnTo>
                  <a:pt x="3567962" y="3253636"/>
                </a:lnTo>
                <a:lnTo>
                  <a:pt x="3556567" y="3261069"/>
                </a:lnTo>
                <a:lnTo>
                  <a:pt x="3542557" y="3263918"/>
                </a:lnTo>
                <a:close/>
              </a:path>
              <a:path w="7366000" h="8053070">
                <a:moveTo>
                  <a:pt x="59506" y="3597746"/>
                </a:moveTo>
                <a:lnTo>
                  <a:pt x="45652" y="3595118"/>
                </a:lnTo>
                <a:lnTo>
                  <a:pt x="34551" y="3587517"/>
                </a:lnTo>
                <a:lnTo>
                  <a:pt x="27118" y="3576122"/>
                </a:lnTo>
                <a:lnTo>
                  <a:pt x="24269" y="3562111"/>
                </a:lnTo>
                <a:lnTo>
                  <a:pt x="26897" y="3548258"/>
                </a:lnTo>
                <a:lnTo>
                  <a:pt x="34498" y="3537157"/>
                </a:lnTo>
                <a:lnTo>
                  <a:pt x="45893" y="3529724"/>
                </a:lnTo>
                <a:lnTo>
                  <a:pt x="59904" y="3526875"/>
                </a:lnTo>
                <a:lnTo>
                  <a:pt x="73758" y="3529502"/>
                </a:lnTo>
                <a:lnTo>
                  <a:pt x="84859" y="3537104"/>
                </a:lnTo>
                <a:lnTo>
                  <a:pt x="92292" y="3548499"/>
                </a:lnTo>
                <a:lnTo>
                  <a:pt x="95141" y="3562509"/>
                </a:lnTo>
                <a:lnTo>
                  <a:pt x="92513" y="3576363"/>
                </a:lnTo>
                <a:lnTo>
                  <a:pt x="84912" y="3587464"/>
                </a:lnTo>
                <a:lnTo>
                  <a:pt x="73517" y="3594897"/>
                </a:lnTo>
                <a:lnTo>
                  <a:pt x="59506" y="3597746"/>
                </a:lnTo>
                <a:close/>
              </a:path>
              <a:path w="7366000" h="8053070">
                <a:moveTo>
                  <a:pt x="388376" y="3599367"/>
                </a:moveTo>
                <a:lnTo>
                  <a:pt x="374522" y="3596739"/>
                </a:lnTo>
                <a:lnTo>
                  <a:pt x="363421" y="3589138"/>
                </a:lnTo>
                <a:lnTo>
                  <a:pt x="355988" y="3577743"/>
                </a:lnTo>
                <a:lnTo>
                  <a:pt x="353140" y="3563732"/>
                </a:lnTo>
                <a:lnTo>
                  <a:pt x="355767" y="3549878"/>
                </a:lnTo>
                <a:lnTo>
                  <a:pt x="363368" y="3538777"/>
                </a:lnTo>
                <a:lnTo>
                  <a:pt x="374763" y="3531345"/>
                </a:lnTo>
                <a:lnTo>
                  <a:pt x="388774" y="3528496"/>
                </a:lnTo>
                <a:lnTo>
                  <a:pt x="402628" y="3531123"/>
                </a:lnTo>
                <a:lnTo>
                  <a:pt x="413729" y="3538724"/>
                </a:lnTo>
                <a:lnTo>
                  <a:pt x="421162" y="3550119"/>
                </a:lnTo>
                <a:lnTo>
                  <a:pt x="424011" y="3564130"/>
                </a:lnTo>
                <a:lnTo>
                  <a:pt x="421383" y="3577984"/>
                </a:lnTo>
                <a:lnTo>
                  <a:pt x="413782" y="3589085"/>
                </a:lnTo>
                <a:lnTo>
                  <a:pt x="402387" y="3596518"/>
                </a:lnTo>
                <a:lnTo>
                  <a:pt x="388376" y="3599367"/>
                </a:lnTo>
                <a:close/>
              </a:path>
              <a:path w="7366000" h="8053070">
                <a:moveTo>
                  <a:pt x="700490" y="3598881"/>
                </a:moveTo>
                <a:lnTo>
                  <a:pt x="686636" y="3596253"/>
                </a:lnTo>
                <a:lnTo>
                  <a:pt x="675535" y="3588652"/>
                </a:lnTo>
                <a:lnTo>
                  <a:pt x="668102" y="3577257"/>
                </a:lnTo>
                <a:lnTo>
                  <a:pt x="665253" y="3563247"/>
                </a:lnTo>
                <a:lnTo>
                  <a:pt x="667881" y="3549393"/>
                </a:lnTo>
                <a:lnTo>
                  <a:pt x="675482" y="3538292"/>
                </a:lnTo>
                <a:lnTo>
                  <a:pt x="686877" y="3530859"/>
                </a:lnTo>
                <a:lnTo>
                  <a:pt x="700888" y="3528010"/>
                </a:lnTo>
                <a:lnTo>
                  <a:pt x="714742" y="3530638"/>
                </a:lnTo>
                <a:lnTo>
                  <a:pt x="725843" y="3538239"/>
                </a:lnTo>
                <a:lnTo>
                  <a:pt x="733276" y="3549634"/>
                </a:lnTo>
                <a:lnTo>
                  <a:pt x="736125" y="3563644"/>
                </a:lnTo>
                <a:lnTo>
                  <a:pt x="733497" y="3577498"/>
                </a:lnTo>
                <a:lnTo>
                  <a:pt x="725896" y="3588599"/>
                </a:lnTo>
                <a:lnTo>
                  <a:pt x="714501" y="3596032"/>
                </a:lnTo>
                <a:lnTo>
                  <a:pt x="700490" y="3598881"/>
                </a:lnTo>
                <a:close/>
              </a:path>
              <a:path w="7366000" h="8053070">
                <a:moveTo>
                  <a:pt x="1009460" y="3600837"/>
                </a:moveTo>
                <a:lnTo>
                  <a:pt x="995606" y="3598209"/>
                </a:lnTo>
                <a:lnTo>
                  <a:pt x="984505" y="3590608"/>
                </a:lnTo>
                <a:lnTo>
                  <a:pt x="977072" y="3579213"/>
                </a:lnTo>
                <a:lnTo>
                  <a:pt x="974224" y="3565203"/>
                </a:lnTo>
                <a:lnTo>
                  <a:pt x="976851" y="3551349"/>
                </a:lnTo>
                <a:lnTo>
                  <a:pt x="984452" y="3540248"/>
                </a:lnTo>
                <a:lnTo>
                  <a:pt x="995847" y="3532815"/>
                </a:lnTo>
                <a:lnTo>
                  <a:pt x="1009858" y="3529966"/>
                </a:lnTo>
                <a:lnTo>
                  <a:pt x="1023712" y="3532594"/>
                </a:lnTo>
                <a:lnTo>
                  <a:pt x="1034813" y="3540195"/>
                </a:lnTo>
                <a:lnTo>
                  <a:pt x="1042246" y="3551590"/>
                </a:lnTo>
                <a:lnTo>
                  <a:pt x="1045095" y="3565601"/>
                </a:lnTo>
                <a:lnTo>
                  <a:pt x="1042467" y="3579454"/>
                </a:lnTo>
                <a:lnTo>
                  <a:pt x="1034866" y="3590556"/>
                </a:lnTo>
                <a:lnTo>
                  <a:pt x="1023471" y="3597988"/>
                </a:lnTo>
                <a:lnTo>
                  <a:pt x="1009460" y="3600837"/>
                </a:lnTo>
                <a:close/>
              </a:path>
              <a:path w="7366000" h="8053070">
                <a:moveTo>
                  <a:pt x="1324367" y="3600703"/>
                </a:moveTo>
                <a:lnTo>
                  <a:pt x="1310513" y="3598075"/>
                </a:lnTo>
                <a:lnTo>
                  <a:pt x="1299412" y="3590474"/>
                </a:lnTo>
                <a:lnTo>
                  <a:pt x="1291979" y="3579079"/>
                </a:lnTo>
                <a:lnTo>
                  <a:pt x="1289130" y="3565068"/>
                </a:lnTo>
                <a:lnTo>
                  <a:pt x="1291758" y="3551215"/>
                </a:lnTo>
                <a:lnTo>
                  <a:pt x="1299359" y="3540114"/>
                </a:lnTo>
                <a:lnTo>
                  <a:pt x="1310754" y="3532681"/>
                </a:lnTo>
                <a:lnTo>
                  <a:pt x="1324764" y="3529832"/>
                </a:lnTo>
                <a:lnTo>
                  <a:pt x="1338618" y="3532460"/>
                </a:lnTo>
                <a:lnTo>
                  <a:pt x="1349719" y="3540060"/>
                </a:lnTo>
                <a:lnTo>
                  <a:pt x="1357152" y="3551456"/>
                </a:lnTo>
                <a:lnTo>
                  <a:pt x="1360001" y="3565466"/>
                </a:lnTo>
                <a:lnTo>
                  <a:pt x="1357373" y="3579320"/>
                </a:lnTo>
                <a:lnTo>
                  <a:pt x="1349772" y="3590421"/>
                </a:lnTo>
                <a:lnTo>
                  <a:pt x="1338377" y="3597854"/>
                </a:lnTo>
                <a:lnTo>
                  <a:pt x="1324367" y="3600703"/>
                </a:lnTo>
                <a:close/>
              </a:path>
              <a:path w="7366000" h="8053070">
                <a:moveTo>
                  <a:pt x="1653237" y="3602324"/>
                </a:moveTo>
                <a:lnTo>
                  <a:pt x="1639383" y="3599696"/>
                </a:lnTo>
                <a:lnTo>
                  <a:pt x="1628282" y="3592095"/>
                </a:lnTo>
                <a:lnTo>
                  <a:pt x="1620849" y="3580700"/>
                </a:lnTo>
                <a:lnTo>
                  <a:pt x="1618000" y="3566689"/>
                </a:lnTo>
                <a:lnTo>
                  <a:pt x="1620628" y="3552835"/>
                </a:lnTo>
                <a:lnTo>
                  <a:pt x="1628229" y="3541734"/>
                </a:lnTo>
                <a:lnTo>
                  <a:pt x="1639624" y="3534302"/>
                </a:lnTo>
                <a:lnTo>
                  <a:pt x="1653634" y="3531453"/>
                </a:lnTo>
                <a:lnTo>
                  <a:pt x="1667488" y="3534080"/>
                </a:lnTo>
                <a:lnTo>
                  <a:pt x="1678590" y="3541681"/>
                </a:lnTo>
                <a:lnTo>
                  <a:pt x="1686022" y="3553077"/>
                </a:lnTo>
                <a:lnTo>
                  <a:pt x="1688871" y="3567087"/>
                </a:lnTo>
                <a:lnTo>
                  <a:pt x="1686243" y="3580941"/>
                </a:lnTo>
                <a:lnTo>
                  <a:pt x="1678642" y="3592042"/>
                </a:lnTo>
                <a:lnTo>
                  <a:pt x="1667247" y="3599475"/>
                </a:lnTo>
                <a:lnTo>
                  <a:pt x="1653237" y="3602324"/>
                </a:lnTo>
                <a:close/>
              </a:path>
              <a:path w="7366000" h="8053070">
                <a:moveTo>
                  <a:pt x="1965351" y="3601838"/>
                </a:moveTo>
                <a:lnTo>
                  <a:pt x="1951497" y="3599210"/>
                </a:lnTo>
                <a:lnTo>
                  <a:pt x="1940396" y="3591609"/>
                </a:lnTo>
                <a:lnTo>
                  <a:pt x="1932963" y="3580214"/>
                </a:lnTo>
                <a:lnTo>
                  <a:pt x="1930114" y="3566204"/>
                </a:lnTo>
                <a:lnTo>
                  <a:pt x="1932742" y="3552350"/>
                </a:lnTo>
                <a:lnTo>
                  <a:pt x="1940343" y="3541249"/>
                </a:lnTo>
                <a:lnTo>
                  <a:pt x="1951738" y="3533816"/>
                </a:lnTo>
                <a:lnTo>
                  <a:pt x="1965748" y="3530967"/>
                </a:lnTo>
                <a:lnTo>
                  <a:pt x="1979602" y="3533595"/>
                </a:lnTo>
                <a:lnTo>
                  <a:pt x="1990704" y="3541196"/>
                </a:lnTo>
                <a:lnTo>
                  <a:pt x="1998136" y="3552591"/>
                </a:lnTo>
                <a:lnTo>
                  <a:pt x="2000985" y="3566601"/>
                </a:lnTo>
                <a:lnTo>
                  <a:pt x="1998357" y="3580455"/>
                </a:lnTo>
                <a:lnTo>
                  <a:pt x="1990756" y="3591556"/>
                </a:lnTo>
                <a:lnTo>
                  <a:pt x="1979361" y="3598989"/>
                </a:lnTo>
                <a:lnTo>
                  <a:pt x="1965351" y="3601838"/>
                </a:lnTo>
                <a:close/>
              </a:path>
              <a:path w="7366000" h="8053070">
                <a:moveTo>
                  <a:pt x="2274672" y="3601002"/>
                </a:moveTo>
                <a:lnTo>
                  <a:pt x="2260818" y="3598374"/>
                </a:lnTo>
                <a:lnTo>
                  <a:pt x="2249717" y="3590773"/>
                </a:lnTo>
                <a:lnTo>
                  <a:pt x="2242284" y="3579378"/>
                </a:lnTo>
                <a:lnTo>
                  <a:pt x="2239435" y="3565367"/>
                </a:lnTo>
                <a:lnTo>
                  <a:pt x="2242063" y="3551514"/>
                </a:lnTo>
                <a:lnTo>
                  <a:pt x="2249664" y="3540412"/>
                </a:lnTo>
                <a:lnTo>
                  <a:pt x="2261059" y="3532980"/>
                </a:lnTo>
                <a:lnTo>
                  <a:pt x="2275069" y="3530131"/>
                </a:lnTo>
                <a:lnTo>
                  <a:pt x="2288775" y="3533937"/>
                </a:lnTo>
                <a:lnTo>
                  <a:pt x="2299893" y="3541407"/>
                </a:lnTo>
                <a:lnTo>
                  <a:pt x="2307408" y="3552147"/>
                </a:lnTo>
                <a:lnTo>
                  <a:pt x="2310306" y="3565765"/>
                </a:lnTo>
                <a:lnTo>
                  <a:pt x="2307678" y="3579619"/>
                </a:lnTo>
                <a:lnTo>
                  <a:pt x="2300077" y="3590720"/>
                </a:lnTo>
                <a:lnTo>
                  <a:pt x="2288682" y="3598153"/>
                </a:lnTo>
                <a:lnTo>
                  <a:pt x="2274672" y="3601002"/>
                </a:lnTo>
                <a:close/>
              </a:path>
              <a:path w="7366000" h="8053070">
                <a:moveTo>
                  <a:pt x="2587136" y="3597724"/>
                </a:moveTo>
                <a:lnTo>
                  <a:pt x="2573283" y="3595096"/>
                </a:lnTo>
                <a:lnTo>
                  <a:pt x="2562181" y="3587495"/>
                </a:lnTo>
                <a:lnTo>
                  <a:pt x="2554749" y="3576099"/>
                </a:lnTo>
                <a:lnTo>
                  <a:pt x="2551900" y="3562089"/>
                </a:lnTo>
                <a:lnTo>
                  <a:pt x="2554528" y="3548235"/>
                </a:lnTo>
                <a:lnTo>
                  <a:pt x="2562129" y="3537134"/>
                </a:lnTo>
                <a:lnTo>
                  <a:pt x="2573524" y="3529701"/>
                </a:lnTo>
                <a:lnTo>
                  <a:pt x="2587534" y="3526852"/>
                </a:lnTo>
                <a:lnTo>
                  <a:pt x="2601388" y="3529480"/>
                </a:lnTo>
                <a:lnTo>
                  <a:pt x="2612489" y="3537081"/>
                </a:lnTo>
                <a:lnTo>
                  <a:pt x="2619922" y="3548477"/>
                </a:lnTo>
                <a:lnTo>
                  <a:pt x="2622771" y="3562487"/>
                </a:lnTo>
                <a:lnTo>
                  <a:pt x="2620143" y="3576341"/>
                </a:lnTo>
                <a:lnTo>
                  <a:pt x="2612542" y="3587442"/>
                </a:lnTo>
                <a:lnTo>
                  <a:pt x="2601147" y="3594875"/>
                </a:lnTo>
                <a:lnTo>
                  <a:pt x="2587136" y="3597724"/>
                </a:lnTo>
                <a:close/>
              </a:path>
              <a:path w="7366000" h="8053070">
                <a:moveTo>
                  <a:pt x="2916007" y="3599344"/>
                </a:moveTo>
                <a:lnTo>
                  <a:pt x="2902153" y="3596716"/>
                </a:lnTo>
                <a:lnTo>
                  <a:pt x="2891052" y="3589115"/>
                </a:lnTo>
                <a:lnTo>
                  <a:pt x="2883619" y="3577720"/>
                </a:lnTo>
                <a:lnTo>
                  <a:pt x="2880770" y="3563710"/>
                </a:lnTo>
                <a:lnTo>
                  <a:pt x="2883398" y="3549856"/>
                </a:lnTo>
                <a:lnTo>
                  <a:pt x="2890999" y="3538755"/>
                </a:lnTo>
                <a:lnTo>
                  <a:pt x="2902394" y="3531322"/>
                </a:lnTo>
                <a:lnTo>
                  <a:pt x="2916405" y="3528473"/>
                </a:lnTo>
                <a:lnTo>
                  <a:pt x="2930258" y="3531101"/>
                </a:lnTo>
                <a:lnTo>
                  <a:pt x="2941360" y="3538702"/>
                </a:lnTo>
                <a:lnTo>
                  <a:pt x="2948792" y="3550097"/>
                </a:lnTo>
                <a:lnTo>
                  <a:pt x="2951641" y="3564107"/>
                </a:lnTo>
                <a:lnTo>
                  <a:pt x="2949013" y="3577961"/>
                </a:lnTo>
                <a:lnTo>
                  <a:pt x="2941412" y="3589062"/>
                </a:lnTo>
                <a:lnTo>
                  <a:pt x="2930017" y="3596495"/>
                </a:lnTo>
                <a:lnTo>
                  <a:pt x="2916007" y="3599344"/>
                </a:lnTo>
                <a:close/>
              </a:path>
              <a:path w="7366000" h="8053070">
                <a:moveTo>
                  <a:pt x="3228120" y="3598859"/>
                </a:moveTo>
                <a:lnTo>
                  <a:pt x="3214267" y="3596231"/>
                </a:lnTo>
                <a:lnTo>
                  <a:pt x="3203166" y="3588630"/>
                </a:lnTo>
                <a:lnTo>
                  <a:pt x="3195733" y="3577235"/>
                </a:lnTo>
                <a:lnTo>
                  <a:pt x="3192884" y="3563224"/>
                </a:lnTo>
                <a:lnTo>
                  <a:pt x="3195512" y="3549371"/>
                </a:lnTo>
                <a:lnTo>
                  <a:pt x="3203113" y="3538270"/>
                </a:lnTo>
                <a:lnTo>
                  <a:pt x="3214508" y="3530837"/>
                </a:lnTo>
                <a:lnTo>
                  <a:pt x="3228518" y="3527988"/>
                </a:lnTo>
                <a:lnTo>
                  <a:pt x="3242372" y="3530615"/>
                </a:lnTo>
                <a:lnTo>
                  <a:pt x="3253473" y="3538217"/>
                </a:lnTo>
                <a:lnTo>
                  <a:pt x="3260906" y="3549612"/>
                </a:lnTo>
                <a:lnTo>
                  <a:pt x="3263755" y="3563622"/>
                </a:lnTo>
                <a:lnTo>
                  <a:pt x="3261127" y="3577476"/>
                </a:lnTo>
                <a:lnTo>
                  <a:pt x="3253526" y="3588577"/>
                </a:lnTo>
                <a:lnTo>
                  <a:pt x="3242131" y="3596010"/>
                </a:lnTo>
                <a:lnTo>
                  <a:pt x="3228120" y="3598859"/>
                </a:lnTo>
                <a:close/>
              </a:path>
              <a:path w="7366000" h="8053070">
                <a:moveTo>
                  <a:pt x="3537793" y="3595230"/>
                </a:moveTo>
                <a:lnTo>
                  <a:pt x="3523939" y="3592602"/>
                </a:lnTo>
                <a:lnTo>
                  <a:pt x="3512837" y="3585001"/>
                </a:lnTo>
                <a:lnTo>
                  <a:pt x="3505405" y="3573605"/>
                </a:lnTo>
                <a:lnTo>
                  <a:pt x="3502556" y="3559595"/>
                </a:lnTo>
                <a:lnTo>
                  <a:pt x="3505184" y="3545741"/>
                </a:lnTo>
                <a:lnTo>
                  <a:pt x="3512785" y="3534640"/>
                </a:lnTo>
                <a:lnTo>
                  <a:pt x="3524180" y="3527207"/>
                </a:lnTo>
                <a:lnTo>
                  <a:pt x="3538190" y="3524359"/>
                </a:lnTo>
                <a:lnTo>
                  <a:pt x="3552044" y="3526986"/>
                </a:lnTo>
                <a:lnTo>
                  <a:pt x="3563145" y="3534587"/>
                </a:lnTo>
                <a:lnTo>
                  <a:pt x="3570578" y="3545983"/>
                </a:lnTo>
                <a:lnTo>
                  <a:pt x="3573427" y="3559993"/>
                </a:lnTo>
                <a:lnTo>
                  <a:pt x="3570799" y="3573847"/>
                </a:lnTo>
                <a:lnTo>
                  <a:pt x="3563198" y="3584948"/>
                </a:lnTo>
                <a:lnTo>
                  <a:pt x="3551803" y="3592381"/>
                </a:lnTo>
                <a:lnTo>
                  <a:pt x="3537793" y="3595230"/>
                </a:lnTo>
                <a:close/>
              </a:path>
              <a:path w="7366000" h="8053070">
                <a:moveTo>
                  <a:pt x="63487" y="3904625"/>
                </a:moveTo>
                <a:lnTo>
                  <a:pt x="49633" y="3901997"/>
                </a:lnTo>
                <a:lnTo>
                  <a:pt x="38531" y="3894396"/>
                </a:lnTo>
                <a:lnTo>
                  <a:pt x="31099" y="3883001"/>
                </a:lnTo>
                <a:lnTo>
                  <a:pt x="28250" y="3868991"/>
                </a:lnTo>
                <a:lnTo>
                  <a:pt x="30878" y="3855137"/>
                </a:lnTo>
                <a:lnTo>
                  <a:pt x="38478" y="3844036"/>
                </a:lnTo>
                <a:lnTo>
                  <a:pt x="49874" y="3836603"/>
                </a:lnTo>
                <a:lnTo>
                  <a:pt x="63884" y="3833754"/>
                </a:lnTo>
                <a:lnTo>
                  <a:pt x="77738" y="3836382"/>
                </a:lnTo>
                <a:lnTo>
                  <a:pt x="88839" y="3843983"/>
                </a:lnTo>
                <a:lnTo>
                  <a:pt x="96272" y="3855378"/>
                </a:lnTo>
                <a:lnTo>
                  <a:pt x="99121" y="3869389"/>
                </a:lnTo>
                <a:lnTo>
                  <a:pt x="96493" y="3883243"/>
                </a:lnTo>
                <a:lnTo>
                  <a:pt x="88892" y="3894344"/>
                </a:lnTo>
                <a:lnTo>
                  <a:pt x="77497" y="3901776"/>
                </a:lnTo>
                <a:lnTo>
                  <a:pt x="63487" y="3904625"/>
                </a:lnTo>
                <a:close/>
              </a:path>
              <a:path w="7366000" h="8053070">
                <a:moveTo>
                  <a:pt x="392708" y="3903453"/>
                </a:moveTo>
                <a:lnTo>
                  <a:pt x="378854" y="3900825"/>
                </a:lnTo>
                <a:lnTo>
                  <a:pt x="367753" y="3893224"/>
                </a:lnTo>
                <a:lnTo>
                  <a:pt x="360320" y="3881829"/>
                </a:lnTo>
                <a:lnTo>
                  <a:pt x="357471" y="3867819"/>
                </a:lnTo>
                <a:lnTo>
                  <a:pt x="360099" y="3853965"/>
                </a:lnTo>
                <a:lnTo>
                  <a:pt x="367700" y="3842864"/>
                </a:lnTo>
                <a:lnTo>
                  <a:pt x="379095" y="3835431"/>
                </a:lnTo>
                <a:lnTo>
                  <a:pt x="393105" y="3832582"/>
                </a:lnTo>
                <a:lnTo>
                  <a:pt x="406811" y="3836388"/>
                </a:lnTo>
                <a:lnTo>
                  <a:pt x="417929" y="3843858"/>
                </a:lnTo>
                <a:lnTo>
                  <a:pt x="425444" y="3854599"/>
                </a:lnTo>
                <a:lnTo>
                  <a:pt x="428342" y="3868217"/>
                </a:lnTo>
                <a:lnTo>
                  <a:pt x="425714" y="3882071"/>
                </a:lnTo>
                <a:lnTo>
                  <a:pt x="418113" y="3893172"/>
                </a:lnTo>
                <a:lnTo>
                  <a:pt x="406718" y="3900605"/>
                </a:lnTo>
                <a:lnTo>
                  <a:pt x="392708" y="3903453"/>
                </a:lnTo>
                <a:close/>
              </a:path>
              <a:path w="7366000" h="8053070">
                <a:moveTo>
                  <a:pt x="704470" y="3905761"/>
                </a:moveTo>
                <a:lnTo>
                  <a:pt x="690617" y="3903133"/>
                </a:lnTo>
                <a:lnTo>
                  <a:pt x="679515" y="3895531"/>
                </a:lnTo>
                <a:lnTo>
                  <a:pt x="672082" y="3884136"/>
                </a:lnTo>
                <a:lnTo>
                  <a:pt x="669234" y="3870126"/>
                </a:lnTo>
                <a:lnTo>
                  <a:pt x="671861" y="3856272"/>
                </a:lnTo>
                <a:lnTo>
                  <a:pt x="679462" y="3845171"/>
                </a:lnTo>
                <a:lnTo>
                  <a:pt x="690857" y="3837738"/>
                </a:lnTo>
                <a:lnTo>
                  <a:pt x="704868" y="3834889"/>
                </a:lnTo>
                <a:lnTo>
                  <a:pt x="718722" y="3837517"/>
                </a:lnTo>
                <a:lnTo>
                  <a:pt x="729823" y="3845118"/>
                </a:lnTo>
                <a:lnTo>
                  <a:pt x="737256" y="3856513"/>
                </a:lnTo>
                <a:lnTo>
                  <a:pt x="740105" y="3870524"/>
                </a:lnTo>
                <a:lnTo>
                  <a:pt x="737477" y="3884378"/>
                </a:lnTo>
                <a:lnTo>
                  <a:pt x="729876" y="3895479"/>
                </a:lnTo>
                <a:lnTo>
                  <a:pt x="718481" y="3902912"/>
                </a:lnTo>
                <a:lnTo>
                  <a:pt x="704470" y="3905761"/>
                </a:lnTo>
                <a:close/>
              </a:path>
              <a:path w="7366000" h="8053070">
                <a:moveTo>
                  <a:pt x="1016584" y="3905275"/>
                </a:moveTo>
                <a:lnTo>
                  <a:pt x="1002730" y="3902647"/>
                </a:lnTo>
                <a:lnTo>
                  <a:pt x="991629" y="3895046"/>
                </a:lnTo>
                <a:lnTo>
                  <a:pt x="984196" y="3883651"/>
                </a:lnTo>
                <a:lnTo>
                  <a:pt x="981347" y="3869641"/>
                </a:lnTo>
                <a:lnTo>
                  <a:pt x="983975" y="3855787"/>
                </a:lnTo>
                <a:lnTo>
                  <a:pt x="991576" y="3844686"/>
                </a:lnTo>
                <a:lnTo>
                  <a:pt x="1002971" y="3837253"/>
                </a:lnTo>
                <a:lnTo>
                  <a:pt x="1016982" y="3834404"/>
                </a:lnTo>
                <a:lnTo>
                  <a:pt x="1030836" y="3837032"/>
                </a:lnTo>
                <a:lnTo>
                  <a:pt x="1041937" y="3844633"/>
                </a:lnTo>
                <a:lnTo>
                  <a:pt x="1049370" y="3856028"/>
                </a:lnTo>
                <a:lnTo>
                  <a:pt x="1052219" y="3870039"/>
                </a:lnTo>
                <a:lnTo>
                  <a:pt x="1049591" y="3883892"/>
                </a:lnTo>
                <a:lnTo>
                  <a:pt x="1041990" y="3894994"/>
                </a:lnTo>
                <a:lnTo>
                  <a:pt x="1030595" y="3902427"/>
                </a:lnTo>
                <a:lnTo>
                  <a:pt x="1016584" y="3905275"/>
                </a:lnTo>
                <a:close/>
              </a:path>
              <a:path w="7366000" h="8053070">
                <a:moveTo>
                  <a:pt x="1331140" y="3907933"/>
                </a:moveTo>
                <a:lnTo>
                  <a:pt x="1317286" y="3905305"/>
                </a:lnTo>
                <a:lnTo>
                  <a:pt x="1306185" y="3897704"/>
                </a:lnTo>
                <a:lnTo>
                  <a:pt x="1298752" y="3886309"/>
                </a:lnTo>
                <a:lnTo>
                  <a:pt x="1295903" y="3872299"/>
                </a:lnTo>
                <a:lnTo>
                  <a:pt x="1298531" y="3858445"/>
                </a:lnTo>
                <a:lnTo>
                  <a:pt x="1306132" y="3847344"/>
                </a:lnTo>
                <a:lnTo>
                  <a:pt x="1317527" y="3839911"/>
                </a:lnTo>
                <a:lnTo>
                  <a:pt x="1331537" y="3837062"/>
                </a:lnTo>
                <a:lnTo>
                  <a:pt x="1344213" y="3839542"/>
                </a:lnTo>
                <a:lnTo>
                  <a:pt x="1355445" y="3847160"/>
                </a:lnTo>
                <a:lnTo>
                  <a:pt x="1363532" y="3858637"/>
                </a:lnTo>
                <a:lnTo>
                  <a:pt x="1366774" y="3872697"/>
                </a:lnTo>
                <a:lnTo>
                  <a:pt x="1364146" y="3886551"/>
                </a:lnTo>
                <a:lnTo>
                  <a:pt x="1356545" y="3897652"/>
                </a:lnTo>
                <a:lnTo>
                  <a:pt x="1345150" y="3905085"/>
                </a:lnTo>
                <a:lnTo>
                  <a:pt x="1331140" y="3907933"/>
                </a:lnTo>
                <a:close/>
              </a:path>
              <a:path w="7366000" h="8053070">
                <a:moveTo>
                  <a:pt x="1660361" y="3906761"/>
                </a:moveTo>
                <a:lnTo>
                  <a:pt x="1646507" y="3904133"/>
                </a:lnTo>
                <a:lnTo>
                  <a:pt x="1635406" y="3896532"/>
                </a:lnTo>
                <a:lnTo>
                  <a:pt x="1627973" y="3885137"/>
                </a:lnTo>
                <a:lnTo>
                  <a:pt x="1625124" y="3871127"/>
                </a:lnTo>
                <a:lnTo>
                  <a:pt x="1627752" y="3857273"/>
                </a:lnTo>
                <a:lnTo>
                  <a:pt x="1635353" y="3846172"/>
                </a:lnTo>
                <a:lnTo>
                  <a:pt x="1646748" y="3838739"/>
                </a:lnTo>
                <a:lnTo>
                  <a:pt x="1660758" y="3835890"/>
                </a:lnTo>
                <a:lnTo>
                  <a:pt x="1673434" y="3838370"/>
                </a:lnTo>
                <a:lnTo>
                  <a:pt x="1684666" y="3845987"/>
                </a:lnTo>
                <a:lnTo>
                  <a:pt x="1692754" y="3857465"/>
                </a:lnTo>
                <a:lnTo>
                  <a:pt x="1695995" y="3871525"/>
                </a:lnTo>
                <a:lnTo>
                  <a:pt x="1693367" y="3885379"/>
                </a:lnTo>
                <a:lnTo>
                  <a:pt x="1685766" y="3896480"/>
                </a:lnTo>
                <a:lnTo>
                  <a:pt x="1674371" y="3903913"/>
                </a:lnTo>
                <a:lnTo>
                  <a:pt x="1660361" y="3906761"/>
                </a:lnTo>
                <a:close/>
              </a:path>
              <a:path w="7366000" h="8053070">
                <a:moveTo>
                  <a:pt x="1972474" y="3906276"/>
                </a:moveTo>
                <a:lnTo>
                  <a:pt x="1958621" y="3903648"/>
                </a:lnTo>
                <a:lnTo>
                  <a:pt x="1947519" y="3896047"/>
                </a:lnTo>
                <a:lnTo>
                  <a:pt x="1940086" y="3884652"/>
                </a:lnTo>
                <a:lnTo>
                  <a:pt x="1937238" y="3870641"/>
                </a:lnTo>
                <a:lnTo>
                  <a:pt x="1939866" y="3856787"/>
                </a:lnTo>
                <a:lnTo>
                  <a:pt x="1947467" y="3845686"/>
                </a:lnTo>
                <a:lnTo>
                  <a:pt x="1958862" y="3838253"/>
                </a:lnTo>
                <a:lnTo>
                  <a:pt x="1972872" y="3835404"/>
                </a:lnTo>
                <a:lnTo>
                  <a:pt x="1985400" y="3839062"/>
                </a:lnTo>
                <a:lnTo>
                  <a:pt x="1996648" y="3846549"/>
                </a:lnTo>
                <a:lnTo>
                  <a:pt x="2004818" y="3857372"/>
                </a:lnTo>
                <a:lnTo>
                  <a:pt x="2008109" y="3871039"/>
                </a:lnTo>
                <a:lnTo>
                  <a:pt x="2005481" y="3884893"/>
                </a:lnTo>
                <a:lnTo>
                  <a:pt x="1997880" y="3895994"/>
                </a:lnTo>
                <a:lnTo>
                  <a:pt x="1986485" y="3903427"/>
                </a:lnTo>
                <a:lnTo>
                  <a:pt x="1972474" y="3906276"/>
                </a:lnTo>
                <a:close/>
              </a:path>
              <a:path w="7366000" h="8053070">
                <a:moveTo>
                  <a:pt x="2281445" y="3908232"/>
                </a:moveTo>
                <a:lnTo>
                  <a:pt x="2267591" y="3905604"/>
                </a:lnTo>
                <a:lnTo>
                  <a:pt x="2256490" y="3898003"/>
                </a:lnTo>
                <a:lnTo>
                  <a:pt x="2249057" y="3886608"/>
                </a:lnTo>
                <a:lnTo>
                  <a:pt x="2246208" y="3872598"/>
                </a:lnTo>
                <a:lnTo>
                  <a:pt x="2248836" y="3858744"/>
                </a:lnTo>
                <a:lnTo>
                  <a:pt x="2256437" y="3847643"/>
                </a:lnTo>
                <a:lnTo>
                  <a:pt x="2267832" y="3840210"/>
                </a:lnTo>
                <a:lnTo>
                  <a:pt x="2281842" y="3837361"/>
                </a:lnTo>
                <a:lnTo>
                  <a:pt x="2295696" y="3839989"/>
                </a:lnTo>
                <a:lnTo>
                  <a:pt x="2306797" y="3847590"/>
                </a:lnTo>
                <a:lnTo>
                  <a:pt x="2314230" y="3858985"/>
                </a:lnTo>
                <a:lnTo>
                  <a:pt x="2317079" y="3872996"/>
                </a:lnTo>
                <a:lnTo>
                  <a:pt x="2314451" y="3886850"/>
                </a:lnTo>
                <a:lnTo>
                  <a:pt x="2306850" y="3897951"/>
                </a:lnTo>
                <a:lnTo>
                  <a:pt x="2295455" y="3905384"/>
                </a:lnTo>
                <a:lnTo>
                  <a:pt x="2281445" y="3908232"/>
                </a:lnTo>
                <a:close/>
              </a:path>
              <a:path w="7366000" h="8053070">
                <a:moveTo>
                  <a:pt x="2593910" y="3904954"/>
                </a:moveTo>
                <a:lnTo>
                  <a:pt x="2580056" y="3902326"/>
                </a:lnTo>
                <a:lnTo>
                  <a:pt x="2568954" y="3894725"/>
                </a:lnTo>
                <a:lnTo>
                  <a:pt x="2561522" y="3883330"/>
                </a:lnTo>
                <a:lnTo>
                  <a:pt x="2558673" y="3869320"/>
                </a:lnTo>
                <a:lnTo>
                  <a:pt x="2561301" y="3855466"/>
                </a:lnTo>
                <a:lnTo>
                  <a:pt x="2568902" y="3844365"/>
                </a:lnTo>
                <a:lnTo>
                  <a:pt x="2580297" y="3836932"/>
                </a:lnTo>
                <a:lnTo>
                  <a:pt x="2594307" y="3834083"/>
                </a:lnTo>
                <a:lnTo>
                  <a:pt x="2606983" y="3836563"/>
                </a:lnTo>
                <a:lnTo>
                  <a:pt x="2618215" y="3844180"/>
                </a:lnTo>
                <a:lnTo>
                  <a:pt x="2626302" y="3855658"/>
                </a:lnTo>
                <a:lnTo>
                  <a:pt x="2629544" y="3869717"/>
                </a:lnTo>
                <a:lnTo>
                  <a:pt x="2626916" y="3883571"/>
                </a:lnTo>
                <a:lnTo>
                  <a:pt x="2619315" y="3894673"/>
                </a:lnTo>
                <a:lnTo>
                  <a:pt x="2607920" y="3902106"/>
                </a:lnTo>
                <a:lnTo>
                  <a:pt x="2593910" y="3904954"/>
                </a:lnTo>
                <a:close/>
              </a:path>
              <a:path w="7366000" h="8053070">
                <a:moveTo>
                  <a:pt x="2923130" y="3903782"/>
                </a:moveTo>
                <a:lnTo>
                  <a:pt x="2909277" y="3901154"/>
                </a:lnTo>
                <a:lnTo>
                  <a:pt x="2898176" y="3893553"/>
                </a:lnTo>
                <a:lnTo>
                  <a:pt x="2890743" y="3882158"/>
                </a:lnTo>
                <a:lnTo>
                  <a:pt x="2887894" y="3868148"/>
                </a:lnTo>
                <a:lnTo>
                  <a:pt x="2890522" y="3854294"/>
                </a:lnTo>
                <a:lnTo>
                  <a:pt x="2898123" y="3843193"/>
                </a:lnTo>
                <a:lnTo>
                  <a:pt x="2909518" y="3835760"/>
                </a:lnTo>
                <a:lnTo>
                  <a:pt x="2923528" y="3832911"/>
                </a:lnTo>
                <a:lnTo>
                  <a:pt x="2936056" y="3836569"/>
                </a:lnTo>
                <a:lnTo>
                  <a:pt x="2947304" y="3844056"/>
                </a:lnTo>
                <a:lnTo>
                  <a:pt x="2955474" y="3854878"/>
                </a:lnTo>
                <a:lnTo>
                  <a:pt x="2958765" y="3868545"/>
                </a:lnTo>
                <a:lnTo>
                  <a:pt x="2956137" y="3882399"/>
                </a:lnTo>
                <a:lnTo>
                  <a:pt x="2948536" y="3893501"/>
                </a:lnTo>
                <a:lnTo>
                  <a:pt x="2937141" y="3900933"/>
                </a:lnTo>
                <a:lnTo>
                  <a:pt x="2923130" y="3903782"/>
                </a:lnTo>
                <a:close/>
              </a:path>
              <a:path w="7366000" h="8053070">
                <a:moveTo>
                  <a:pt x="3235244" y="3903296"/>
                </a:moveTo>
                <a:lnTo>
                  <a:pt x="3221390" y="3900668"/>
                </a:lnTo>
                <a:lnTo>
                  <a:pt x="3210289" y="3893067"/>
                </a:lnTo>
                <a:lnTo>
                  <a:pt x="3202857" y="3881672"/>
                </a:lnTo>
                <a:lnTo>
                  <a:pt x="3200008" y="3867662"/>
                </a:lnTo>
                <a:lnTo>
                  <a:pt x="3202636" y="3853808"/>
                </a:lnTo>
                <a:lnTo>
                  <a:pt x="3210237" y="3842707"/>
                </a:lnTo>
                <a:lnTo>
                  <a:pt x="3221632" y="3835274"/>
                </a:lnTo>
                <a:lnTo>
                  <a:pt x="3235642" y="3832425"/>
                </a:lnTo>
                <a:lnTo>
                  <a:pt x="3248318" y="3834905"/>
                </a:lnTo>
                <a:lnTo>
                  <a:pt x="3259550" y="3842523"/>
                </a:lnTo>
                <a:lnTo>
                  <a:pt x="3267637" y="3854000"/>
                </a:lnTo>
                <a:lnTo>
                  <a:pt x="3270879" y="3868060"/>
                </a:lnTo>
                <a:lnTo>
                  <a:pt x="3268251" y="3881914"/>
                </a:lnTo>
                <a:lnTo>
                  <a:pt x="3260650" y="3893015"/>
                </a:lnTo>
                <a:lnTo>
                  <a:pt x="3249255" y="3900448"/>
                </a:lnTo>
                <a:lnTo>
                  <a:pt x="3235244" y="3903296"/>
                </a:lnTo>
                <a:close/>
              </a:path>
              <a:path w="7366000" h="8053070">
                <a:moveTo>
                  <a:pt x="3544566" y="3902460"/>
                </a:moveTo>
                <a:lnTo>
                  <a:pt x="3530712" y="3899832"/>
                </a:lnTo>
                <a:lnTo>
                  <a:pt x="3519611" y="3892231"/>
                </a:lnTo>
                <a:lnTo>
                  <a:pt x="3512178" y="3880836"/>
                </a:lnTo>
                <a:lnTo>
                  <a:pt x="3509329" y="3866826"/>
                </a:lnTo>
                <a:lnTo>
                  <a:pt x="3511957" y="3852972"/>
                </a:lnTo>
                <a:lnTo>
                  <a:pt x="3519558" y="3841871"/>
                </a:lnTo>
                <a:lnTo>
                  <a:pt x="3530953" y="3834438"/>
                </a:lnTo>
                <a:lnTo>
                  <a:pt x="3544964" y="3831589"/>
                </a:lnTo>
                <a:lnTo>
                  <a:pt x="3558817" y="3834217"/>
                </a:lnTo>
                <a:lnTo>
                  <a:pt x="3569919" y="3841818"/>
                </a:lnTo>
                <a:lnTo>
                  <a:pt x="3577351" y="3853213"/>
                </a:lnTo>
                <a:lnTo>
                  <a:pt x="3580200" y="3867224"/>
                </a:lnTo>
                <a:lnTo>
                  <a:pt x="3577572" y="3881077"/>
                </a:lnTo>
                <a:lnTo>
                  <a:pt x="3569971" y="3892178"/>
                </a:lnTo>
                <a:lnTo>
                  <a:pt x="3558576" y="3899611"/>
                </a:lnTo>
                <a:lnTo>
                  <a:pt x="3544566" y="3902460"/>
                </a:lnTo>
                <a:close/>
              </a:path>
              <a:path w="7366000" h="8053070">
                <a:moveTo>
                  <a:pt x="61164" y="4239081"/>
                </a:moveTo>
                <a:lnTo>
                  <a:pt x="47310" y="4236453"/>
                </a:lnTo>
                <a:lnTo>
                  <a:pt x="36209" y="4228852"/>
                </a:lnTo>
                <a:lnTo>
                  <a:pt x="28776" y="4217457"/>
                </a:lnTo>
                <a:lnTo>
                  <a:pt x="25927" y="4203447"/>
                </a:lnTo>
                <a:lnTo>
                  <a:pt x="28555" y="4189593"/>
                </a:lnTo>
                <a:lnTo>
                  <a:pt x="36156" y="4178492"/>
                </a:lnTo>
                <a:lnTo>
                  <a:pt x="47551" y="4171059"/>
                </a:lnTo>
                <a:lnTo>
                  <a:pt x="61561" y="4168210"/>
                </a:lnTo>
                <a:lnTo>
                  <a:pt x="74237" y="4170690"/>
                </a:lnTo>
                <a:lnTo>
                  <a:pt x="85469" y="4178307"/>
                </a:lnTo>
                <a:lnTo>
                  <a:pt x="93556" y="4189784"/>
                </a:lnTo>
                <a:lnTo>
                  <a:pt x="96798" y="4203844"/>
                </a:lnTo>
                <a:lnTo>
                  <a:pt x="94170" y="4217698"/>
                </a:lnTo>
                <a:lnTo>
                  <a:pt x="86569" y="4228799"/>
                </a:lnTo>
                <a:lnTo>
                  <a:pt x="75174" y="4236232"/>
                </a:lnTo>
                <a:lnTo>
                  <a:pt x="61164" y="4239081"/>
                </a:lnTo>
                <a:close/>
              </a:path>
              <a:path w="7366000" h="8053070">
                <a:moveTo>
                  <a:pt x="390385" y="4237909"/>
                </a:moveTo>
                <a:lnTo>
                  <a:pt x="376531" y="4235281"/>
                </a:lnTo>
                <a:lnTo>
                  <a:pt x="365430" y="4227680"/>
                </a:lnTo>
                <a:lnTo>
                  <a:pt x="357997" y="4216285"/>
                </a:lnTo>
                <a:lnTo>
                  <a:pt x="355148" y="4202275"/>
                </a:lnTo>
                <a:lnTo>
                  <a:pt x="357776" y="4188421"/>
                </a:lnTo>
                <a:lnTo>
                  <a:pt x="365377" y="4177320"/>
                </a:lnTo>
                <a:lnTo>
                  <a:pt x="376772" y="4169887"/>
                </a:lnTo>
                <a:lnTo>
                  <a:pt x="390782" y="4167038"/>
                </a:lnTo>
                <a:lnTo>
                  <a:pt x="403458" y="4169518"/>
                </a:lnTo>
                <a:lnTo>
                  <a:pt x="414690" y="4177135"/>
                </a:lnTo>
                <a:lnTo>
                  <a:pt x="422778" y="4188613"/>
                </a:lnTo>
                <a:lnTo>
                  <a:pt x="426019" y="4202672"/>
                </a:lnTo>
                <a:lnTo>
                  <a:pt x="423391" y="4216526"/>
                </a:lnTo>
                <a:lnTo>
                  <a:pt x="415790" y="4227627"/>
                </a:lnTo>
                <a:lnTo>
                  <a:pt x="404395" y="4235060"/>
                </a:lnTo>
                <a:lnTo>
                  <a:pt x="390385" y="4237909"/>
                </a:lnTo>
                <a:close/>
              </a:path>
              <a:path w="7366000" h="8053070">
                <a:moveTo>
                  <a:pt x="702499" y="4237423"/>
                </a:moveTo>
                <a:lnTo>
                  <a:pt x="688645" y="4234795"/>
                </a:lnTo>
                <a:lnTo>
                  <a:pt x="677544" y="4227194"/>
                </a:lnTo>
                <a:lnTo>
                  <a:pt x="670111" y="4215799"/>
                </a:lnTo>
                <a:lnTo>
                  <a:pt x="667262" y="4201789"/>
                </a:lnTo>
                <a:lnTo>
                  <a:pt x="669890" y="4187935"/>
                </a:lnTo>
                <a:lnTo>
                  <a:pt x="677491" y="4176834"/>
                </a:lnTo>
                <a:lnTo>
                  <a:pt x="688886" y="4169401"/>
                </a:lnTo>
                <a:lnTo>
                  <a:pt x="702896" y="4166552"/>
                </a:lnTo>
                <a:lnTo>
                  <a:pt x="715424" y="4170210"/>
                </a:lnTo>
                <a:lnTo>
                  <a:pt x="726672" y="4177697"/>
                </a:lnTo>
                <a:lnTo>
                  <a:pt x="734842" y="4188520"/>
                </a:lnTo>
                <a:lnTo>
                  <a:pt x="738133" y="4202187"/>
                </a:lnTo>
                <a:lnTo>
                  <a:pt x="735505" y="4216041"/>
                </a:lnTo>
                <a:lnTo>
                  <a:pt x="727904" y="4227142"/>
                </a:lnTo>
                <a:lnTo>
                  <a:pt x="716509" y="4234575"/>
                </a:lnTo>
                <a:lnTo>
                  <a:pt x="702499" y="4237423"/>
                </a:lnTo>
                <a:close/>
              </a:path>
              <a:path w="7366000" h="8053070">
                <a:moveTo>
                  <a:pt x="1011469" y="4239379"/>
                </a:moveTo>
                <a:lnTo>
                  <a:pt x="997615" y="4236751"/>
                </a:lnTo>
                <a:lnTo>
                  <a:pt x="986514" y="4229150"/>
                </a:lnTo>
                <a:lnTo>
                  <a:pt x="979081" y="4217755"/>
                </a:lnTo>
                <a:lnTo>
                  <a:pt x="976232" y="4203745"/>
                </a:lnTo>
                <a:lnTo>
                  <a:pt x="978860" y="4189891"/>
                </a:lnTo>
                <a:lnTo>
                  <a:pt x="986461" y="4178790"/>
                </a:lnTo>
                <a:lnTo>
                  <a:pt x="997856" y="4171357"/>
                </a:lnTo>
                <a:lnTo>
                  <a:pt x="1011866" y="4168508"/>
                </a:lnTo>
                <a:lnTo>
                  <a:pt x="1025720" y="4171136"/>
                </a:lnTo>
                <a:lnTo>
                  <a:pt x="1036821" y="4178737"/>
                </a:lnTo>
                <a:lnTo>
                  <a:pt x="1044254" y="4190132"/>
                </a:lnTo>
                <a:lnTo>
                  <a:pt x="1047103" y="4204143"/>
                </a:lnTo>
                <a:lnTo>
                  <a:pt x="1044475" y="4217997"/>
                </a:lnTo>
                <a:lnTo>
                  <a:pt x="1036874" y="4229098"/>
                </a:lnTo>
                <a:lnTo>
                  <a:pt x="1025479" y="4236531"/>
                </a:lnTo>
                <a:lnTo>
                  <a:pt x="1011469" y="4239379"/>
                </a:lnTo>
                <a:close/>
              </a:path>
              <a:path w="7366000" h="8053070">
                <a:moveTo>
                  <a:pt x="1326375" y="4239245"/>
                </a:moveTo>
                <a:lnTo>
                  <a:pt x="1312521" y="4236617"/>
                </a:lnTo>
                <a:lnTo>
                  <a:pt x="1301420" y="4229016"/>
                </a:lnTo>
                <a:lnTo>
                  <a:pt x="1293987" y="4217621"/>
                </a:lnTo>
                <a:lnTo>
                  <a:pt x="1291139" y="4203611"/>
                </a:lnTo>
                <a:lnTo>
                  <a:pt x="1293766" y="4189757"/>
                </a:lnTo>
                <a:lnTo>
                  <a:pt x="1301367" y="4178656"/>
                </a:lnTo>
                <a:lnTo>
                  <a:pt x="1312762" y="4171223"/>
                </a:lnTo>
                <a:lnTo>
                  <a:pt x="1326773" y="4168374"/>
                </a:lnTo>
                <a:lnTo>
                  <a:pt x="1339449" y="4170854"/>
                </a:lnTo>
                <a:lnTo>
                  <a:pt x="1350681" y="4178471"/>
                </a:lnTo>
                <a:lnTo>
                  <a:pt x="1358768" y="4189949"/>
                </a:lnTo>
                <a:lnTo>
                  <a:pt x="1362010" y="4204009"/>
                </a:lnTo>
                <a:lnTo>
                  <a:pt x="1359382" y="4217862"/>
                </a:lnTo>
                <a:lnTo>
                  <a:pt x="1351781" y="4228963"/>
                </a:lnTo>
                <a:lnTo>
                  <a:pt x="1340386" y="4236396"/>
                </a:lnTo>
                <a:lnTo>
                  <a:pt x="1326375" y="4239245"/>
                </a:lnTo>
                <a:close/>
              </a:path>
              <a:path w="7366000" h="8053070">
                <a:moveTo>
                  <a:pt x="1655246" y="4240866"/>
                </a:moveTo>
                <a:lnTo>
                  <a:pt x="1641392" y="4238238"/>
                </a:lnTo>
                <a:lnTo>
                  <a:pt x="1630290" y="4230637"/>
                </a:lnTo>
                <a:lnTo>
                  <a:pt x="1622858" y="4219242"/>
                </a:lnTo>
                <a:lnTo>
                  <a:pt x="1620009" y="4205232"/>
                </a:lnTo>
                <a:lnTo>
                  <a:pt x="1622637" y="4191378"/>
                </a:lnTo>
                <a:lnTo>
                  <a:pt x="1630237" y="4180277"/>
                </a:lnTo>
                <a:lnTo>
                  <a:pt x="1641633" y="4172844"/>
                </a:lnTo>
                <a:lnTo>
                  <a:pt x="1655643" y="4169995"/>
                </a:lnTo>
                <a:lnTo>
                  <a:pt x="1668319" y="4172475"/>
                </a:lnTo>
                <a:lnTo>
                  <a:pt x="1679551" y="4180092"/>
                </a:lnTo>
                <a:lnTo>
                  <a:pt x="1687638" y="4191569"/>
                </a:lnTo>
                <a:lnTo>
                  <a:pt x="1690880" y="4205629"/>
                </a:lnTo>
                <a:lnTo>
                  <a:pt x="1688252" y="4219483"/>
                </a:lnTo>
                <a:lnTo>
                  <a:pt x="1680651" y="4230584"/>
                </a:lnTo>
                <a:lnTo>
                  <a:pt x="1669256" y="4238017"/>
                </a:lnTo>
                <a:lnTo>
                  <a:pt x="1655246" y="4240866"/>
                </a:lnTo>
                <a:close/>
              </a:path>
              <a:path w="7366000" h="8053070">
                <a:moveTo>
                  <a:pt x="1967359" y="4240380"/>
                </a:moveTo>
                <a:lnTo>
                  <a:pt x="1953505" y="4237752"/>
                </a:lnTo>
                <a:lnTo>
                  <a:pt x="1942404" y="4230151"/>
                </a:lnTo>
                <a:lnTo>
                  <a:pt x="1934971" y="4218756"/>
                </a:lnTo>
                <a:lnTo>
                  <a:pt x="1932122" y="4204746"/>
                </a:lnTo>
                <a:lnTo>
                  <a:pt x="1934750" y="4190892"/>
                </a:lnTo>
                <a:lnTo>
                  <a:pt x="1942351" y="4179791"/>
                </a:lnTo>
                <a:lnTo>
                  <a:pt x="1953746" y="4172358"/>
                </a:lnTo>
                <a:lnTo>
                  <a:pt x="1967757" y="4169509"/>
                </a:lnTo>
                <a:lnTo>
                  <a:pt x="1980433" y="4171989"/>
                </a:lnTo>
                <a:lnTo>
                  <a:pt x="1991665" y="4179607"/>
                </a:lnTo>
                <a:lnTo>
                  <a:pt x="1999752" y="4191084"/>
                </a:lnTo>
                <a:lnTo>
                  <a:pt x="2002993" y="4205144"/>
                </a:lnTo>
                <a:lnTo>
                  <a:pt x="2000365" y="4218997"/>
                </a:lnTo>
                <a:lnTo>
                  <a:pt x="1992764" y="4230099"/>
                </a:lnTo>
                <a:lnTo>
                  <a:pt x="1981369" y="4237531"/>
                </a:lnTo>
                <a:lnTo>
                  <a:pt x="1967359" y="4240380"/>
                </a:lnTo>
                <a:close/>
              </a:path>
              <a:path w="7366000" h="8053070">
                <a:moveTo>
                  <a:pt x="2276329" y="4242336"/>
                </a:moveTo>
                <a:lnTo>
                  <a:pt x="2262475" y="4239708"/>
                </a:lnTo>
                <a:lnTo>
                  <a:pt x="2251374" y="4232107"/>
                </a:lnTo>
                <a:lnTo>
                  <a:pt x="2243941" y="4220712"/>
                </a:lnTo>
                <a:lnTo>
                  <a:pt x="2241092" y="4206702"/>
                </a:lnTo>
                <a:lnTo>
                  <a:pt x="2243720" y="4192848"/>
                </a:lnTo>
                <a:lnTo>
                  <a:pt x="2251321" y="4181747"/>
                </a:lnTo>
                <a:lnTo>
                  <a:pt x="2262716" y="4174314"/>
                </a:lnTo>
                <a:lnTo>
                  <a:pt x="2276727" y="4171465"/>
                </a:lnTo>
                <a:lnTo>
                  <a:pt x="2290581" y="4174093"/>
                </a:lnTo>
                <a:lnTo>
                  <a:pt x="2301682" y="4181694"/>
                </a:lnTo>
                <a:lnTo>
                  <a:pt x="2309115" y="4193089"/>
                </a:lnTo>
                <a:lnTo>
                  <a:pt x="2311963" y="4207100"/>
                </a:lnTo>
                <a:lnTo>
                  <a:pt x="2309335" y="4220954"/>
                </a:lnTo>
                <a:lnTo>
                  <a:pt x="2301734" y="4232055"/>
                </a:lnTo>
                <a:lnTo>
                  <a:pt x="2290339" y="4239488"/>
                </a:lnTo>
                <a:lnTo>
                  <a:pt x="2276329" y="4242336"/>
                </a:lnTo>
                <a:close/>
              </a:path>
              <a:path w="7366000" h="8053070">
                <a:moveTo>
                  <a:pt x="2588794" y="4239058"/>
                </a:moveTo>
                <a:lnTo>
                  <a:pt x="2574940" y="4236430"/>
                </a:lnTo>
                <a:lnTo>
                  <a:pt x="2563839" y="4228829"/>
                </a:lnTo>
                <a:lnTo>
                  <a:pt x="2556406" y="4217434"/>
                </a:lnTo>
                <a:lnTo>
                  <a:pt x="2553557" y="4203424"/>
                </a:lnTo>
                <a:lnTo>
                  <a:pt x="2556185" y="4189570"/>
                </a:lnTo>
                <a:lnTo>
                  <a:pt x="2563786" y="4178469"/>
                </a:lnTo>
                <a:lnTo>
                  <a:pt x="2575181" y="4171036"/>
                </a:lnTo>
                <a:lnTo>
                  <a:pt x="2589192" y="4168187"/>
                </a:lnTo>
                <a:lnTo>
                  <a:pt x="2603046" y="4170815"/>
                </a:lnTo>
                <a:lnTo>
                  <a:pt x="2614147" y="4178416"/>
                </a:lnTo>
                <a:lnTo>
                  <a:pt x="2621580" y="4189811"/>
                </a:lnTo>
                <a:lnTo>
                  <a:pt x="2624428" y="4203822"/>
                </a:lnTo>
                <a:lnTo>
                  <a:pt x="2621800" y="4217676"/>
                </a:lnTo>
                <a:lnTo>
                  <a:pt x="2614199" y="4228777"/>
                </a:lnTo>
                <a:lnTo>
                  <a:pt x="2602804" y="4236209"/>
                </a:lnTo>
                <a:lnTo>
                  <a:pt x="2588794" y="4239058"/>
                </a:lnTo>
                <a:close/>
              </a:path>
              <a:path w="7366000" h="8053070">
                <a:moveTo>
                  <a:pt x="2918015" y="4237886"/>
                </a:moveTo>
                <a:lnTo>
                  <a:pt x="2904161" y="4235258"/>
                </a:lnTo>
                <a:lnTo>
                  <a:pt x="2893060" y="4227657"/>
                </a:lnTo>
                <a:lnTo>
                  <a:pt x="2885627" y="4216262"/>
                </a:lnTo>
                <a:lnTo>
                  <a:pt x="2882778" y="4202252"/>
                </a:lnTo>
                <a:lnTo>
                  <a:pt x="2885406" y="4188398"/>
                </a:lnTo>
                <a:lnTo>
                  <a:pt x="2893007" y="4177297"/>
                </a:lnTo>
                <a:lnTo>
                  <a:pt x="2904402" y="4169864"/>
                </a:lnTo>
                <a:lnTo>
                  <a:pt x="2918413" y="4167015"/>
                </a:lnTo>
                <a:lnTo>
                  <a:pt x="2932267" y="4169643"/>
                </a:lnTo>
                <a:lnTo>
                  <a:pt x="2943368" y="4177244"/>
                </a:lnTo>
                <a:lnTo>
                  <a:pt x="2950801" y="4188639"/>
                </a:lnTo>
                <a:lnTo>
                  <a:pt x="2953649" y="4202650"/>
                </a:lnTo>
                <a:lnTo>
                  <a:pt x="2951021" y="4216504"/>
                </a:lnTo>
                <a:lnTo>
                  <a:pt x="2943420" y="4227605"/>
                </a:lnTo>
                <a:lnTo>
                  <a:pt x="2932025" y="4235038"/>
                </a:lnTo>
                <a:lnTo>
                  <a:pt x="2918015" y="4237886"/>
                </a:lnTo>
                <a:close/>
              </a:path>
              <a:path w="7366000" h="8053070">
                <a:moveTo>
                  <a:pt x="3230129" y="4237401"/>
                </a:moveTo>
                <a:lnTo>
                  <a:pt x="3216275" y="4234773"/>
                </a:lnTo>
                <a:lnTo>
                  <a:pt x="3205174" y="4227172"/>
                </a:lnTo>
                <a:lnTo>
                  <a:pt x="3197741" y="4215777"/>
                </a:lnTo>
                <a:lnTo>
                  <a:pt x="3194892" y="4201767"/>
                </a:lnTo>
                <a:lnTo>
                  <a:pt x="3197520" y="4187913"/>
                </a:lnTo>
                <a:lnTo>
                  <a:pt x="3205121" y="4176812"/>
                </a:lnTo>
                <a:lnTo>
                  <a:pt x="3216516" y="4169379"/>
                </a:lnTo>
                <a:lnTo>
                  <a:pt x="3230527" y="4166530"/>
                </a:lnTo>
                <a:lnTo>
                  <a:pt x="3243203" y="4169010"/>
                </a:lnTo>
                <a:lnTo>
                  <a:pt x="3254435" y="4176627"/>
                </a:lnTo>
                <a:lnTo>
                  <a:pt x="3262522" y="4188105"/>
                </a:lnTo>
                <a:lnTo>
                  <a:pt x="3265763" y="4202165"/>
                </a:lnTo>
                <a:lnTo>
                  <a:pt x="3263135" y="4216018"/>
                </a:lnTo>
                <a:lnTo>
                  <a:pt x="3255534" y="4227119"/>
                </a:lnTo>
                <a:lnTo>
                  <a:pt x="3244139" y="4234552"/>
                </a:lnTo>
                <a:lnTo>
                  <a:pt x="3230129" y="4237401"/>
                </a:lnTo>
                <a:close/>
              </a:path>
              <a:path w="7366000" h="8053070">
                <a:moveTo>
                  <a:pt x="3539801" y="4233772"/>
                </a:moveTo>
                <a:lnTo>
                  <a:pt x="3525947" y="4231144"/>
                </a:lnTo>
                <a:lnTo>
                  <a:pt x="3514846" y="4223543"/>
                </a:lnTo>
                <a:lnTo>
                  <a:pt x="3507413" y="4212148"/>
                </a:lnTo>
                <a:lnTo>
                  <a:pt x="3504564" y="4198137"/>
                </a:lnTo>
                <a:lnTo>
                  <a:pt x="3507192" y="4184284"/>
                </a:lnTo>
                <a:lnTo>
                  <a:pt x="3514793" y="4173183"/>
                </a:lnTo>
                <a:lnTo>
                  <a:pt x="3526188" y="4165750"/>
                </a:lnTo>
                <a:lnTo>
                  <a:pt x="3540199" y="4162901"/>
                </a:lnTo>
                <a:lnTo>
                  <a:pt x="3553905" y="4166707"/>
                </a:lnTo>
                <a:lnTo>
                  <a:pt x="3565022" y="4174177"/>
                </a:lnTo>
                <a:lnTo>
                  <a:pt x="3572537" y="4184918"/>
                </a:lnTo>
                <a:lnTo>
                  <a:pt x="3575435" y="4198535"/>
                </a:lnTo>
                <a:lnTo>
                  <a:pt x="3572807" y="4212389"/>
                </a:lnTo>
                <a:lnTo>
                  <a:pt x="3565206" y="4223490"/>
                </a:lnTo>
                <a:lnTo>
                  <a:pt x="3553811" y="4230923"/>
                </a:lnTo>
                <a:lnTo>
                  <a:pt x="3539801" y="4233772"/>
                </a:lnTo>
                <a:close/>
              </a:path>
              <a:path w="7366000" h="8053070">
                <a:moveTo>
                  <a:pt x="60261" y="4539673"/>
                </a:moveTo>
                <a:lnTo>
                  <a:pt x="46406" y="4537045"/>
                </a:lnTo>
                <a:lnTo>
                  <a:pt x="35305" y="4529444"/>
                </a:lnTo>
                <a:lnTo>
                  <a:pt x="27872" y="4518049"/>
                </a:lnTo>
                <a:lnTo>
                  <a:pt x="25024" y="4504039"/>
                </a:lnTo>
                <a:lnTo>
                  <a:pt x="27652" y="4490185"/>
                </a:lnTo>
                <a:lnTo>
                  <a:pt x="35252" y="4479083"/>
                </a:lnTo>
                <a:lnTo>
                  <a:pt x="46648" y="4471650"/>
                </a:lnTo>
                <a:lnTo>
                  <a:pt x="60658" y="4468802"/>
                </a:lnTo>
                <a:lnTo>
                  <a:pt x="74512" y="4471430"/>
                </a:lnTo>
                <a:lnTo>
                  <a:pt x="85613" y="4479031"/>
                </a:lnTo>
                <a:lnTo>
                  <a:pt x="93046" y="4490426"/>
                </a:lnTo>
                <a:lnTo>
                  <a:pt x="95895" y="4504436"/>
                </a:lnTo>
                <a:lnTo>
                  <a:pt x="93267" y="4518290"/>
                </a:lnTo>
                <a:lnTo>
                  <a:pt x="85666" y="4529391"/>
                </a:lnTo>
                <a:lnTo>
                  <a:pt x="74271" y="4536824"/>
                </a:lnTo>
                <a:lnTo>
                  <a:pt x="60261" y="4539673"/>
                </a:lnTo>
                <a:close/>
              </a:path>
              <a:path w="7366000" h="8053070">
                <a:moveTo>
                  <a:pt x="389482" y="4538501"/>
                </a:moveTo>
                <a:lnTo>
                  <a:pt x="375628" y="4535873"/>
                </a:lnTo>
                <a:lnTo>
                  <a:pt x="364526" y="4528272"/>
                </a:lnTo>
                <a:lnTo>
                  <a:pt x="357094" y="4516877"/>
                </a:lnTo>
                <a:lnTo>
                  <a:pt x="354245" y="4502866"/>
                </a:lnTo>
                <a:lnTo>
                  <a:pt x="356873" y="4489012"/>
                </a:lnTo>
                <a:lnTo>
                  <a:pt x="364474" y="4477911"/>
                </a:lnTo>
                <a:lnTo>
                  <a:pt x="375869" y="4470478"/>
                </a:lnTo>
                <a:lnTo>
                  <a:pt x="389879" y="4467630"/>
                </a:lnTo>
                <a:lnTo>
                  <a:pt x="403585" y="4471436"/>
                </a:lnTo>
                <a:lnTo>
                  <a:pt x="414703" y="4478906"/>
                </a:lnTo>
                <a:lnTo>
                  <a:pt x="422218" y="4489646"/>
                </a:lnTo>
                <a:lnTo>
                  <a:pt x="425116" y="4503264"/>
                </a:lnTo>
                <a:lnTo>
                  <a:pt x="422488" y="4517118"/>
                </a:lnTo>
                <a:lnTo>
                  <a:pt x="414887" y="4528219"/>
                </a:lnTo>
                <a:lnTo>
                  <a:pt x="403492" y="4535652"/>
                </a:lnTo>
                <a:lnTo>
                  <a:pt x="389482" y="4538501"/>
                </a:lnTo>
                <a:close/>
              </a:path>
              <a:path w="7366000" h="8053070">
                <a:moveTo>
                  <a:pt x="701245" y="4540808"/>
                </a:moveTo>
                <a:lnTo>
                  <a:pt x="687391" y="4538180"/>
                </a:lnTo>
                <a:lnTo>
                  <a:pt x="676289" y="4530579"/>
                </a:lnTo>
                <a:lnTo>
                  <a:pt x="668856" y="4519184"/>
                </a:lnTo>
                <a:lnTo>
                  <a:pt x="666008" y="4505173"/>
                </a:lnTo>
                <a:lnTo>
                  <a:pt x="668635" y="4491320"/>
                </a:lnTo>
                <a:lnTo>
                  <a:pt x="676236" y="4480218"/>
                </a:lnTo>
                <a:lnTo>
                  <a:pt x="687632" y="4472786"/>
                </a:lnTo>
                <a:lnTo>
                  <a:pt x="701642" y="4469937"/>
                </a:lnTo>
                <a:lnTo>
                  <a:pt x="715496" y="4472565"/>
                </a:lnTo>
                <a:lnTo>
                  <a:pt x="726597" y="4480166"/>
                </a:lnTo>
                <a:lnTo>
                  <a:pt x="734030" y="4491561"/>
                </a:lnTo>
                <a:lnTo>
                  <a:pt x="736879" y="4505571"/>
                </a:lnTo>
                <a:lnTo>
                  <a:pt x="734251" y="4519425"/>
                </a:lnTo>
                <a:lnTo>
                  <a:pt x="726650" y="4530526"/>
                </a:lnTo>
                <a:lnTo>
                  <a:pt x="715255" y="4537959"/>
                </a:lnTo>
                <a:lnTo>
                  <a:pt x="701245" y="4540808"/>
                </a:lnTo>
                <a:close/>
              </a:path>
              <a:path w="7366000" h="8053070">
                <a:moveTo>
                  <a:pt x="1010566" y="4539972"/>
                </a:moveTo>
                <a:lnTo>
                  <a:pt x="996712" y="4537344"/>
                </a:lnTo>
                <a:lnTo>
                  <a:pt x="985610" y="4529743"/>
                </a:lnTo>
                <a:lnTo>
                  <a:pt x="978178" y="4518347"/>
                </a:lnTo>
                <a:lnTo>
                  <a:pt x="975329" y="4504337"/>
                </a:lnTo>
                <a:lnTo>
                  <a:pt x="977957" y="4490483"/>
                </a:lnTo>
                <a:lnTo>
                  <a:pt x="985558" y="4479382"/>
                </a:lnTo>
                <a:lnTo>
                  <a:pt x="996953" y="4471949"/>
                </a:lnTo>
                <a:lnTo>
                  <a:pt x="1010963" y="4469100"/>
                </a:lnTo>
                <a:lnTo>
                  <a:pt x="1024817" y="4471728"/>
                </a:lnTo>
                <a:lnTo>
                  <a:pt x="1035918" y="4479329"/>
                </a:lnTo>
                <a:lnTo>
                  <a:pt x="1043351" y="4490724"/>
                </a:lnTo>
                <a:lnTo>
                  <a:pt x="1046200" y="4504735"/>
                </a:lnTo>
                <a:lnTo>
                  <a:pt x="1043572" y="4518589"/>
                </a:lnTo>
                <a:lnTo>
                  <a:pt x="1035971" y="4529690"/>
                </a:lnTo>
                <a:lnTo>
                  <a:pt x="1024576" y="4537123"/>
                </a:lnTo>
                <a:lnTo>
                  <a:pt x="1010566" y="4539972"/>
                </a:lnTo>
                <a:close/>
              </a:path>
              <a:path w="7366000" h="8053070">
                <a:moveTo>
                  <a:pt x="1325472" y="4539837"/>
                </a:moveTo>
                <a:lnTo>
                  <a:pt x="1311618" y="4537209"/>
                </a:lnTo>
                <a:lnTo>
                  <a:pt x="1300517" y="4529608"/>
                </a:lnTo>
                <a:lnTo>
                  <a:pt x="1293084" y="4518213"/>
                </a:lnTo>
                <a:lnTo>
                  <a:pt x="1290235" y="4504203"/>
                </a:lnTo>
                <a:lnTo>
                  <a:pt x="1292863" y="4490349"/>
                </a:lnTo>
                <a:lnTo>
                  <a:pt x="1300464" y="4479248"/>
                </a:lnTo>
                <a:lnTo>
                  <a:pt x="1311859" y="4471815"/>
                </a:lnTo>
                <a:lnTo>
                  <a:pt x="1325869" y="4468966"/>
                </a:lnTo>
                <a:lnTo>
                  <a:pt x="1339575" y="4472772"/>
                </a:lnTo>
                <a:lnTo>
                  <a:pt x="1350693" y="4480242"/>
                </a:lnTo>
                <a:lnTo>
                  <a:pt x="1358208" y="4490983"/>
                </a:lnTo>
                <a:lnTo>
                  <a:pt x="1361106" y="4504601"/>
                </a:lnTo>
                <a:lnTo>
                  <a:pt x="1358478" y="4518454"/>
                </a:lnTo>
                <a:lnTo>
                  <a:pt x="1350878" y="4529556"/>
                </a:lnTo>
                <a:lnTo>
                  <a:pt x="1339482" y="4536988"/>
                </a:lnTo>
                <a:lnTo>
                  <a:pt x="1325472" y="4539837"/>
                </a:lnTo>
                <a:close/>
              </a:path>
              <a:path w="7366000" h="8053070">
                <a:moveTo>
                  <a:pt x="1654342" y="4541458"/>
                </a:moveTo>
                <a:lnTo>
                  <a:pt x="1640488" y="4538830"/>
                </a:lnTo>
                <a:lnTo>
                  <a:pt x="1629387" y="4531229"/>
                </a:lnTo>
                <a:lnTo>
                  <a:pt x="1621954" y="4519834"/>
                </a:lnTo>
                <a:lnTo>
                  <a:pt x="1619105" y="4505823"/>
                </a:lnTo>
                <a:lnTo>
                  <a:pt x="1621733" y="4491969"/>
                </a:lnTo>
                <a:lnTo>
                  <a:pt x="1629334" y="4480868"/>
                </a:lnTo>
                <a:lnTo>
                  <a:pt x="1640729" y="4473436"/>
                </a:lnTo>
                <a:lnTo>
                  <a:pt x="1654740" y="4470587"/>
                </a:lnTo>
                <a:lnTo>
                  <a:pt x="1668594" y="4473215"/>
                </a:lnTo>
                <a:lnTo>
                  <a:pt x="1679695" y="4480816"/>
                </a:lnTo>
                <a:lnTo>
                  <a:pt x="1687128" y="4492211"/>
                </a:lnTo>
                <a:lnTo>
                  <a:pt x="1689977" y="4506221"/>
                </a:lnTo>
                <a:lnTo>
                  <a:pt x="1687349" y="4520075"/>
                </a:lnTo>
                <a:lnTo>
                  <a:pt x="1679748" y="4531176"/>
                </a:lnTo>
                <a:lnTo>
                  <a:pt x="1668352" y="4538609"/>
                </a:lnTo>
                <a:lnTo>
                  <a:pt x="1654342" y="4541458"/>
                </a:lnTo>
                <a:close/>
              </a:path>
              <a:path w="7366000" h="8053070">
                <a:moveTo>
                  <a:pt x="1966456" y="4540972"/>
                </a:moveTo>
                <a:lnTo>
                  <a:pt x="1952602" y="4538344"/>
                </a:lnTo>
                <a:lnTo>
                  <a:pt x="1941501" y="4530743"/>
                </a:lnTo>
                <a:lnTo>
                  <a:pt x="1934068" y="4519348"/>
                </a:lnTo>
                <a:lnTo>
                  <a:pt x="1931219" y="4505338"/>
                </a:lnTo>
                <a:lnTo>
                  <a:pt x="1933847" y="4491484"/>
                </a:lnTo>
                <a:lnTo>
                  <a:pt x="1941448" y="4480383"/>
                </a:lnTo>
                <a:lnTo>
                  <a:pt x="1952843" y="4472950"/>
                </a:lnTo>
                <a:lnTo>
                  <a:pt x="1966854" y="4470101"/>
                </a:lnTo>
                <a:lnTo>
                  <a:pt x="1980559" y="4473907"/>
                </a:lnTo>
                <a:lnTo>
                  <a:pt x="1991677" y="4481377"/>
                </a:lnTo>
                <a:lnTo>
                  <a:pt x="1999192" y="4492118"/>
                </a:lnTo>
                <a:lnTo>
                  <a:pt x="2002090" y="4505736"/>
                </a:lnTo>
                <a:lnTo>
                  <a:pt x="1999462" y="4519590"/>
                </a:lnTo>
                <a:lnTo>
                  <a:pt x="1991861" y="4530691"/>
                </a:lnTo>
                <a:lnTo>
                  <a:pt x="1980466" y="4538124"/>
                </a:lnTo>
                <a:lnTo>
                  <a:pt x="1966456" y="4540972"/>
                </a:lnTo>
                <a:close/>
              </a:path>
              <a:path w="7366000" h="8053070">
                <a:moveTo>
                  <a:pt x="2275426" y="4542929"/>
                </a:moveTo>
                <a:lnTo>
                  <a:pt x="2261572" y="4540301"/>
                </a:lnTo>
                <a:lnTo>
                  <a:pt x="2250471" y="4532700"/>
                </a:lnTo>
                <a:lnTo>
                  <a:pt x="2243038" y="4521304"/>
                </a:lnTo>
                <a:lnTo>
                  <a:pt x="2240189" y="4507294"/>
                </a:lnTo>
                <a:lnTo>
                  <a:pt x="2242817" y="4493440"/>
                </a:lnTo>
                <a:lnTo>
                  <a:pt x="2250418" y="4482339"/>
                </a:lnTo>
                <a:lnTo>
                  <a:pt x="2261813" y="4474907"/>
                </a:lnTo>
                <a:lnTo>
                  <a:pt x="2275824" y="4472058"/>
                </a:lnTo>
                <a:lnTo>
                  <a:pt x="2289677" y="4474685"/>
                </a:lnTo>
                <a:lnTo>
                  <a:pt x="2300779" y="4482286"/>
                </a:lnTo>
                <a:lnTo>
                  <a:pt x="2308212" y="4493681"/>
                </a:lnTo>
                <a:lnTo>
                  <a:pt x="2311060" y="4507692"/>
                </a:lnTo>
                <a:lnTo>
                  <a:pt x="2308432" y="4521546"/>
                </a:lnTo>
                <a:lnTo>
                  <a:pt x="2300831" y="4532647"/>
                </a:lnTo>
                <a:lnTo>
                  <a:pt x="2289436" y="4540080"/>
                </a:lnTo>
                <a:lnTo>
                  <a:pt x="2275426" y="4542929"/>
                </a:lnTo>
                <a:close/>
              </a:path>
              <a:path w="7366000" h="8053070">
                <a:moveTo>
                  <a:pt x="2587891" y="4539650"/>
                </a:moveTo>
                <a:lnTo>
                  <a:pt x="2574037" y="4537022"/>
                </a:lnTo>
                <a:lnTo>
                  <a:pt x="2562936" y="4529421"/>
                </a:lnTo>
                <a:lnTo>
                  <a:pt x="2555503" y="4518026"/>
                </a:lnTo>
                <a:lnTo>
                  <a:pt x="2552654" y="4504016"/>
                </a:lnTo>
                <a:lnTo>
                  <a:pt x="2555282" y="4490162"/>
                </a:lnTo>
                <a:lnTo>
                  <a:pt x="2562883" y="4479061"/>
                </a:lnTo>
                <a:lnTo>
                  <a:pt x="2574278" y="4471628"/>
                </a:lnTo>
                <a:lnTo>
                  <a:pt x="2588288" y="4468779"/>
                </a:lnTo>
                <a:lnTo>
                  <a:pt x="2602142" y="4471407"/>
                </a:lnTo>
                <a:lnTo>
                  <a:pt x="2613244" y="4479008"/>
                </a:lnTo>
                <a:lnTo>
                  <a:pt x="2620676" y="4490403"/>
                </a:lnTo>
                <a:lnTo>
                  <a:pt x="2623525" y="4504414"/>
                </a:lnTo>
                <a:lnTo>
                  <a:pt x="2620897" y="4518268"/>
                </a:lnTo>
                <a:lnTo>
                  <a:pt x="2613296" y="4529369"/>
                </a:lnTo>
                <a:lnTo>
                  <a:pt x="2601901" y="4536802"/>
                </a:lnTo>
                <a:lnTo>
                  <a:pt x="2587891" y="4539650"/>
                </a:lnTo>
                <a:close/>
              </a:path>
              <a:path w="7366000" h="8053070">
                <a:moveTo>
                  <a:pt x="2917112" y="4538478"/>
                </a:moveTo>
                <a:lnTo>
                  <a:pt x="2903258" y="4535850"/>
                </a:lnTo>
                <a:lnTo>
                  <a:pt x="2892157" y="4528249"/>
                </a:lnTo>
                <a:lnTo>
                  <a:pt x="2884724" y="4516854"/>
                </a:lnTo>
                <a:lnTo>
                  <a:pt x="2881875" y="4502844"/>
                </a:lnTo>
                <a:lnTo>
                  <a:pt x="2884503" y="4488990"/>
                </a:lnTo>
                <a:lnTo>
                  <a:pt x="2892104" y="4477889"/>
                </a:lnTo>
                <a:lnTo>
                  <a:pt x="2903499" y="4470456"/>
                </a:lnTo>
                <a:lnTo>
                  <a:pt x="2917510" y="4467607"/>
                </a:lnTo>
                <a:lnTo>
                  <a:pt x="2931216" y="4471413"/>
                </a:lnTo>
                <a:lnTo>
                  <a:pt x="2942333" y="4478883"/>
                </a:lnTo>
                <a:lnTo>
                  <a:pt x="2949848" y="4489624"/>
                </a:lnTo>
                <a:lnTo>
                  <a:pt x="2952747" y="4503242"/>
                </a:lnTo>
                <a:lnTo>
                  <a:pt x="2950119" y="4517096"/>
                </a:lnTo>
                <a:lnTo>
                  <a:pt x="2942517" y="4528197"/>
                </a:lnTo>
                <a:lnTo>
                  <a:pt x="2931122" y="4535630"/>
                </a:lnTo>
                <a:lnTo>
                  <a:pt x="2917112" y="4538478"/>
                </a:lnTo>
                <a:close/>
              </a:path>
              <a:path w="7366000" h="8053070">
                <a:moveTo>
                  <a:pt x="3229226" y="4537993"/>
                </a:moveTo>
                <a:lnTo>
                  <a:pt x="3215372" y="4535365"/>
                </a:lnTo>
                <a:lnTo>
                  <a:pt x="3204271" y="4527764"/>
                </a:lnTo>
                <a:lnTo>
                  <a:pt x="3196838" y="4516369"/>
                </a:lnTo>
                <a:lnTo>
                  <a:pt x="3193989" y="4502359"/>
                </a:lnTo>
                <a:lnTo>
                  <a:pt x="3196617" y="4488505"/>
                </a:lnTo>
                <a:lnTo>
                  <a:pt x="3204218" y="4477404"/>
                </a:lnTo>
                <a:lnTo>
                  <a:pt x="3215613" y="4469971"/>
                </a:lnTo>
                <a:lnTo>
                  <a:pt x="3229623" y="4467122"/>
                </a:lnTo>
                <a:lnTo>
                  <a:pt x="3243477" y="4469750"/>
                </a:lnTo>
                <a:lnTo>
                  <a:pt x="3254579" y="4477351"/>
                </a:lnTo>
                <a:lnTo>
                  <a:pt x="3262012" y="4488746"/>
                </a:lnTo>
                <a:lnTo>
                  <a:pt x="3264860" y="4502756"/>
                </a:lnTo>
                <a:lnTo>
                  <a:pt x="3262232" y="4516610"/>
                </a:lnTo>
                <a:lnTo>
                  <a:pt x="3254631" y="4527712"/>
                </a:lnTo>
                <a:lnTo>
                  <a:pt x="3243236" y="4535145"/>
                </a:lnTo>
                <a:lnTo>
                  <a:pt x="3229226" y="4537993"/>
                </a:lnTo>
                <a:close/>
              </a:path>
              <a:path w="7366000" h="8053070">
                <a:moveTo>
                  <a:pt x="3538547" y="4537156"/>
                </a:moveTo>
                <a:lnTo>
                  <a:pt x="3524693" y="4534529"/>
                </a:lnTo>
                <a:lnTo>
                  <a:pt x="3513592" y="4526927"/>
                </a:lnTo>
                <a:lnTo>
                  <a:pt x="3506159" y="4515532"/>
                </a:lnTo>
                <a:lnTo>
                  <a:pt x="3503310" y="4501522"/>
                </a:lnTo>
                <a:lnTo>
                  <a:pt x="3505938" y="4487668"/>
                </a:lnTo>
                <a:lnTo>
                  <a:pt x="3513539" y="4476567"/>
                </a:lnTo>
                <a:lnTo>
                  <a:pt x="3524934" y="4469134"/>
                </a:lnTo>
                <a:lnTo>
                  <a:pt x="3538945" y="4466285"/>
                </a:lnTo>
                <a:lnTo>
                  <a:pt x="3552798" y="4468913"/>
                </a:lnTo>
                <a:lnTo>
                  <a:pt x="3563900" y="4476514"/>
                </a:lnTo>
                <a:lnTo>
                  <a:pt x="3571332" y="4487909"/>
                </a:lnTo>
                <a:lnTo>
                  <a:pt x="3574181" y="4501920"/>
                </a:lnTo>
                <a:lnTo>
                  <a:pt x="3571553" y="4515774"/>
                </a:lnTo>
                <a:lnTo>
                  <a:pt x="3563952" y="4526875"/>
                </a:lnTo>
                <a:lnTo>
                  <a:pt x="3552557" y="4534308"/>
                </a:lnTo>
                <a:lnTo>
                  <a:pt x="3538547" y="4537156"/>
                </a:lnTo>
                <a:close/>
              </a:path>
              <a:path w="7366000" h="8053070">
                <a:moveTo>
                  <a:pt x="55496" y="4870984"/>
                </a:moveTo>
                <a:lnTo>
                  <a:pt x="41642" y="4868357"/>
                </a:lnTo>
                <a:lnTo>
                  <a:pt x="30541" y="4860755"/>
                </a:lnTo>
                <a:lnTo>
                  <a:pt x="23108" y="4849360"/>
                </a:lnTo>
                <a:lnTo>
                  <a:pt x="20259" y="4835350"/>
                </a:lnTo>
                <a:lnTo>
                  <a:pt x="22887" y="4821496"/>
                </a:lnTo>
                <a:lnTo>
                  <a:pt x="30488" y="4810395"/>
                </a:lnTo>
                <a:lnTo>
                  <a:pt x="41883" y="4802962"/>
                </a:lnTo>
                <a:lnTo>
                  <a:pt x="55894" y="4800113"/>
                </a:lnTo>
                <a:lnTo>
                  <a:pt x="69599" y="4803919"/>
                </a:lnTo>
                <a:lnTo>
                  <a:pt x="80717" y="4811389"/>
                </a:lnTo>
                <a:lnTo>
                  <a:pt x="88232" y="4822130"/>
                </a:lnTo>
                <a:lnTo>
                  <a:pt x="91130" y="4835748"/>
                </a:lnTo>
                <a:lnTo>
                  <a:pt x="88503" y="4849601"/>
                </a:lnTo>
                <a:lnTo>
                  <a:pt x="80902" y="4860703"/>
                </a:lnTo>
                <a:lnTo>
                  <a:pt x="69507" y="4868135"/>
                </a:lnTo>
                <a:lnTo>
                  <a:pt x="55496" y="4870984"/>
                </a:lnTo>
                <a:close/>
              </a:path>
              <a:path w="7366000" h="8053070">
                <a:moveTo>
                  <a:pt x="384366" y="4872605"/>
                </a:moveTo>
                <a:lnTo>
                  <a:pt x="370512" y="4869978"/>
                </a:lnTo>
                <a:lnTo>
                  <a:pt x="359411" y="4862377"/>
                </a:lnTo>
                <a:lnTo>
                  <a:pt x="351978" y="4850981"/>
                </a:lnTo>
                <a:lnTo>
                  <a:pt x="349129" y="4836971"/>
                </a:lnTo>
                <a:lnTo>
                  <a:pt x="351757" y="4823117"/>
                </a:lnTo>
                <a:lnTo>
                  <a:pt x="359358" y="4812016"/>
                </a:lnTo>
                <a:lnTo>
                  <a:pt x="370753" y="4804583"/>
                </a:lnTo>
                <a:lnTo>
                  <a:pt x="384764" y="4801734"/>
                </a:lnTo>
                <a:lnTo>
                  <a:pt x="398618" y="4804362"/>
                </a:lnTo>
                <a:lnTo>
                  <a:pt x="409719" y="4811963"/>
                </a:lnTo>
                <a:lnTo>
                  <a:pt x="417152" y="4823358"/>
                </a:lnTo>
                <a:lnTo>
                  <a:pt x="420001" y="4837369"/>
                </a:lnTo>
                <a:lnTo>
                  <a:pt x="417373" y="4851222"/>
                </a:lnTo>
                <a:lnTo>
                  <a:pt x="409772" y="4862323"/>
                </a:lnTo>
                <a:lnTo>
                  <a:pt x="398377" y="4869756"/>
                </a:lnTo>
                <a:lnTo>
                  <a:pt x="384366" y="4872605"/>
                </a:lnTo>
                <a:close/>
              </a:path>
              <a:path w="7366000" h="8053070">
                <a:moveTo>
                  <a:pt x="696480" y="4872120"/>
                </a:moveTo>
                <a:lnTo>
                  <a:pt x="682626" y="4869492"/>
                </a:lnTo>
                <a:lnTo>
                  <a:pt x="671525" y="4861891"/>
                </a:lnTo>
                <a:lnTo>
                  <a:pt x="664092" y="4850496"/>
                </a:lnTo>
                <a:lnTo>
                  <a:pt x="661243" y="4836486"/>
                </a:lnTo>
                <a:lnTo>
                  <a:pt x="663871" y="4822632"/>
                </a:lnTo>
                <a:lnTo>
                  <a:pt x="671472" y="4811531"/>
                </a:lnTo>
                <a:lnTo>
                  <a:pt x="682867" y="4804098"/>
                </a:lnTo>
                <a:lnTo>
                  <a:pt x="696877" y="4801249"/>
                </a:lnTo>
                <a:lnTo>
                  <a:pt x="710583" y="4805055"/>
                </a:lnTo>
                <a:lnTo>
                  <a:pt x="721701" y="4812525"/>
                </a:lnTo>
                <a:lnTo>
                  <a:pt x="729216" y="4823266"/>
                </a:lnTo>
                <a:lnTo>
                  <a:pt x="732114" y="4836883"/>
                </a:lnTo>
                <a:lnTo>
                  <a:pt x="729487" y="4850737"/>
                </a:lnTo>
                <a:lnTo>
                  <a:pt x="721886" y="4861838"/>
                </a:lnTo>
                <a:lnTo>
                  <a:pt x="710490" y="4869271"/>
                </a:lnTo>
                <a:lnTo>
                  <a:pt x="696480" y="4872120"/>
                </a:lnTo>
                <a:close/>
              </a:path>
              <a:path w="7366000" h="8053070">
                <a:moveTo>
                  <a:pt x="1005450" y="4874076"/>
                </a:moveTo>
                <a:lnTo>
                  <a:pt x="991596" y="4871448"/>
                </a:lnTo>
                <a:lnTo>
                  <a:pt x="980495" y="4863847"/>
                </a:lnTo>
                <a:lnTo>
                  <a:pt x="973062" y="4852452"/>
                </a:lnTo>
                <a:lnTo>
                  <a:pt x="970213" y="4838441"/>
                </a:lnTo>
                <a:lnTo>
                  <a:pt x="972841" y="4824588"/>
                </a:lnTo>
                <a:lnTo>
                  <a:pt x="980442" y="4813487"/>
                </a:lnTo>
                <a:lnTo>
                  <a:pt x="991837" y="4806054"/>
                </a:lnTo>
                <a:lnTo>
                  <a:pt x="1005848" y="4803205"/>
                </a:lnTo>
                <a:lnTo>
                  <a:pt x="1019701" y="4805833"/>
                </a:lnTo>
                <a:lnTo>
                  <a:pt x="1030803" y="4813434"/>
                </a:lnTo>
                <a:lnTo>
                  <a:pt x="1038236" y="4824829"/>
                </a:lnTo>
                <a:lnTo>
                  <a:pt x="1041085" y="4838839"/>
                </a:lnTo>
                <a:lnTo>
                  <a:pt x="1038457" y="4852693"/>
                </a:lnTo>
                <a:lnTo>
                  <a:pt x="1030856" y="4863794"/>
                </a:lnTo>
                <a:lnTo>
                  <a:pt x="1019461" y="4871227"/>
                </a:lnTo>
                <a:lnTo>
                  <a:pt x="1005450" y="4874076"/>
                </a:lnTo>
                <a:close/>
              </a:path>
              <a:path w="7366000" h="8053070">
                <a:moveTo>
                  <a:pt x="1320357" y="4873941"/>
                </a:moveTo>
                <a:lnTo>
                  <a:pt x="1306503" y="4871314"/>
                </a:lnTo>
                <a:lnTo>
                  <a:pt x="1295402" y="4863713"/>
                </a:lnTo>
                <a:lnTo>
                  <a:pt x="1287969" y="4852318"/>
                </a:lnTo>
                <a:lnTo>
                  <a:pt x="1285120" y="4838307"/>
                </a:lnTo>
                <a:lnTo>
                  <a:pt x="1287748" y="4824454"/>
                </a:lnTo>
                <a:lnTo>
                  <a:pt x="1295349" y="4813352"/>
                </a:lnTo>
                <a:lnTo>
                  <a:pt x="1306744" y="4805919"/>
                </a:lnTo>
                <a:lnTo>
                  <a:pt x="1320754" y="4803070"/>
                </a:lnTo>
                <a:lnTo>
                  <a:pt x="1334608" y="4805698"/>
                </a:lnTo>
                <a:lnTo>
                  <a:pt x="1345709" y="4813299"/>
                </a:lnTo>
                <a:lnTo>
                  <a:pt x="1353142" y="4824694"/>
                </a:lnTo>
                <a:lnTo>
                  <a:pt x="1355991" y="4838705"/>
                </a:lnTo>
                <a:lnTo>
                  <a:pt x="1353363" y="4852559"/>
                </a:lnTo>
                <a:lnTo>
                  <a:pt x="1345762" y="4863660"/>
                </a:lnTo>
                <a:lnTo>
                  <a:pt x="1334367" y="4871093"/>
                </a:lnTo>
                <a:lnTo>
                  <a:pt x="1320357" y="4873941"/>
                </a:lnTo>
                <a:close/>
              </a:path>
              <a:path w="7366000" h="8053070">
                <a:moveTo>
                  <a:pt x="1649227" y="4875562"/>
                </a:moveTo>
                <a:lnTo>
                  <a:pt x="1635373" y="4872935"/>
                </a:lnTo>
                <a:lnTo>
                  <a:pt x="1624272" y="4865334"/>
                </a:lnTo>
                <a:lnTo>
                  <a:pt x="1616839" y="4853939"/>
                </a:lnTo>
                <a:lnTo>
                  <a:pt x="1613990" y="4839928"/>
                </a:lnTo>
                <a:lnTo>
                  <a:pt x="1616618" y="4826074"/>
                </a:lnTo>
                <a:lnTo>
                  <a:pt x="1624219" y="4814973"/>
                </a:lnTo>
                <a:lnTo>
                  <a:pt x="1635614" y="4807540"/>
                </a:lnTo>
                <a:lnTo>
                  <a:pt x="1649624" y="4804691"/>
                </a:lnTo>
                <a:lnTo>
                  <a:pt x="1663478" y="4807319"/>
                </a:lnTo>
                <a:lnTo>
                  <a:pt x="1674580" y="4814920"/>
                </a:lnTo>
                <a:lnTo>
                  <a:pt x="1682012" y="4826316"/>
                </a:lnTo>
                <a:lnTo>
                  <a:pt x="1684861" y="4840326"/>
                </a:lnTo>
                <a:lnTo>
                  <a:pt x="1682233" y="4854179"/>
                </a:lnTo>
                <a:lnTo>
                  <a:pt x="1674632" y="4865281"/>
                </a:lnTo>
                <a:lnTo>
                  <a:pt x="1663237" y="4872713"/>
                </a:lnTo>
                <a:lnTo>
                  <a:pt x="1649227" y="4875562"/>
                </a:lnTo>
                <a:close/>
              </a:path>
              <a:path w="7366000" h="8053070">
                <a:moveTo>
                  <a:pt x="1961340" y="4875077"/>
                </a:moveTo>
                <a:lnTo>
                  <a:pt x="1947487" y="4872449"/>
                </a:lnTo>
                <a:lnTo>
                  <a:pt x="1936386" y="4864848"/>
                </a:lnTo>
                <a:lnTo>
                  <a:pt x="1928953" y="4853453"/>
                </a:lnTo>
                <a:lnTo>
                  <a:pt x="1926104" y="4839443"/>
                </a:lnTo>
                <a:lnTo>
                  <a:pt x="1928732" y="4825589"/>
                </a:lnTo>
                <a:lnTo>
                  <a:pt x="1936333" y="4814488"/>
                </a:lnTo>
                <a:lnTo>
                  <a:pt x="1947728" y="4807055"/>
                </a:lnTo>
                <a:lnTo>
                  <a:pt x="1961738" y="4804206"/>
                </a:lnTo>
                <a:lnTo>
                  <a:pt x="1975592" y="4806834"/>
                </a:lnTo>
                <a:lnTo>
                  <a:pt x="1986693" y="4814435"/>
                </a:lnTo>
                <a:lnTo>
                  <a:pt x="1994126" y="4825830"/>
                </a:lnTo>
                <a:lnTo>
                  <a:pt x="1996975" y="4839840"/>
                </a:lnTo>
                <a:lnTo>
                  <a:pt x="1994347" y="4853694"/>
                </a:lnTo>
                <a:lnTo>
                  <a:pt x="1986746" y="4864795"/>
                </a:lnTo>
                <a:lnTo>
                  <a:pt x="1975351" y="4872228"/>
                </a:lnTo>
                <a:lnTo>
                  <a:pt x="1961340" y="4875077"/>
                </a:lnTo>
                <a:close/>
              </a:path>
              <a:path w="7366000" h="8053070">
                <a:moveTo>
                  <a:pt x="2270310" y="4877033"/>
                </a:moveTo>
                <a:lnTo>
                  <a:pt x="2256457" y="4874405"/>
                </a:lnTo>
                <a:lnTo>
                  <a:pt x="2245355" y="4866804"/>
                </a:lnTo>
                <a:lnTo>
                  <a:pt x="2237923" y="4855409"/>
                </a:lnTo>
                <a:lnTo>
                  <a:pt x="2235074" y="4841398"/>
                </a:lnTo>
                <a:lnTo>
                  <a:pt x="2237702" y="4827545"/>
                </a:lnTo>
                <a:lnTo>
                  <a:pt x="2245303" y="4816444"/>
                </a:lnTo>
                <a:lnTo>
                  <a:pt x="2256698" y="4809011"/>
                </a:lnTo>
                <a:lnTo>
                  <a:pt x="2270708" y="4806162"/>
                </a:lnTo>
                <a:lnTo>
                  <a:pt x="2284562" y="4808790"/>
                </a:lnTo>
                <a:lnTo>
                  <a:pt x="2295663" y="4816391"/>
                </a:lnTo>
                <a:lnTo>
                  <a:pt x="2303096" y="4827786"/>
                </a:lnTo>
                <a:lnTo>
                  <a:pt x="2305945" y="4841796"/>
                </a:lnTo>
                <a:lnTo>
                  <a:pt x="2303317" y="4855650"/>
                </a:lnTo>
                <a:lnTo>
                  <a:pt x="2295716" y="4866751"/>
                </a:lnTo>
                <a:lnTo>
                  <a:pt x="2284321" y="4874184"/>
                </a:lnTo>
                <a:lnTo>
                  <a:pt x="2270310" y="4877033"/>
                </a:lnTo>
                <a:close/>
              </a:path>
              <a:path w="7366000" h="8053070">
                <a:moveTo>
                  <a:pt x="2583126" y="4870963"/>
                </a:moveTo>
                <a:lnTo>
                  <a:pt x="2569272" y="4868335"/>
                </a:lnTo>
                <a:lnTo>
                  <a:pt x="2558171" y="4860734"/>
                </a:lnTo>
                <a:lnTo>
                  <a:pt x="2550738" y="4849339"/>
                </a:lnTo>
                <a:lnTo>
                  <a:pt x="2547890" y="4835328"/>
                </a:lnTo>
                <a:lnTo>
                  <a:pt x="2550518" y="4821474"/>
                </a:lnTo>
                <a:lnTo>
                  <a:pt x="2558119" y="4810373"/>
                </a:lnTo>
                <a:lnTo>
                  <a:pt x="2569514" y="4802940"/>
                </a:lnTo>
                <a:lnTo>
                  <a:pt x="2583524" y="4800091"/>
                </a:lnTo>
                <a:lnTo>
                  <a:pt x="2597230" y="4803897"/>
                </a:lnTo>
                <a:lnTo>
                  <a:pt x="2608348" y="4811367"/>
                </a:lnTo>
                <a:lnTo>
                  <a:pt x="2615863" y="4822108"/>
                </a:lnTo>
                <a:lnTo>
                  <a:pt x="2618761" y="4835726"/>
                </a:lnTo>
                <a:lnTo>
                  <a:pt x="2616133" y="4849580"/>
                </a:lnTo>
                <a:lnTo>
                  <a:pt x="2608532" y="4860681"/>
                </a:lnTo>
                <a:lnTo>
                  <a:pt x="2597137" y="4868114"/>
                </a:lnTo>
                <a:lnTo>
                  <a:pt x="2583126" y="4870963"/>
                </a:lnTo>
                <a:close/>
              </a:path>
              <a:path w="7366000" h="8053070">
                <a:moveTo>
                  <a:pt x="2911997" y="4872583"/>
                </a:moveTo>
                <a:lnTo>
                  <a:pt x="2898143" y="4869955"/>
                </a:lnTo>
                <a:lnTo>
                  <a:pt x="2887042" y="4862354"/>
                </a:lnTo>
                <a:lnTo>
                  <a:pt x="2879609" y="4850959"/>
                </a:lnTo>
                <a:lnTo>
                  <a:pt x="2876760" y="4836949"/>
                </a:lnTo>
                <a:lnTo>
                  <a:pt x="2879388" y="4823095"/>
                </a:lnTo>
                <a:lnTo>
                  <a:pt x="2886989" y="4811994"/>
                </a:lnTo>
                <a:lnTo>
                  <a:pt x="2898384" y="4804561"/>
                </a:lnTo>
                <a:lnTo>
                  <a:pt x="2912394" y="4801712"/>
                </a:lnTo>
                <a:lnTo>
                  <a:pt x="2926248" y="4804340"/>
                </a:lnTo>
                <a:lnTo>
                  <a:pt x="2937349" y="4811941"/>
                </a:lnTo>
                <a:lnTo>
                  <a:pt x="2944782" y="4823336"/>
                </a:lnTo>
                <a:lnTo>
                  <a:pt x="2947631" y="4837346"/>
                </a:lnTo>
                <a:lnTo>
                  <a:pt x="2945003" y="4851200"/>
                </a:lnTo>
                <a:lnTo>
                  <a:pt x="2937402" y="4862301"/>
                </a:lnTo>
                <a:lnTo>
                  <a:pt x="2926007" y="4869734"/>
                </a:lnTo>
                <a:lnTo>
                  <a:pt x="2911997" y="4872583"/>
                </a:lnTo>
                <a:close/>
              </a:path>
              <a:path w="7366000" h="8053070">
                <a:moveTo>
                  <a:pt x="3224110" y="4872097"/>
                </a:moveTo>
                <a:lnTo>
                  <a:pt x="3210257" y="4869469"/>
                </a:lnTo>
                <a:lnTo>
                  <a:pt x="3199156" y="4861868"/>
                </a:lnTo>
                <a:lnTo>
                  <a:pt x="3191723" y="4850473"/>
                </a:lnTo>
                <a:lnTo>
                  <a:pt x="3188874" y="4836463"/>
                </a:lnTo>
                <a:lnTo>
                  <a:pt x="3191502" y="4822609"/>
                </a:lnTo>
                <a:lnTo>
                  <a:pt x="3199103" y="4811508"/>
                </a:lnTo>
                <a:lnTo>
                  <a:pt x="3210498" y="4804075"/>
                </a:lnTo>
                <a:lnTo>
                  <a:pt x="3224508" y="4801226"/>
                </a:lnTo>
                <a:lnTo>
                  <a:pt x="3238362" y="4803854"/>
                </a:lnTo>
                <a:lnTo>
                  <a:pt x="3249463" y="4811455"/>
                </a:lnTo>
                <a:lnTo>
                  <a:pt x="3256896" y="4822850"/>
                </a:lnTo>
                <a:lnTo>
                  <a:pt x="3259745" y="4836861"/>
                </a:lnTo>
                <a:lnTo>
                  <a:pt x="3257117" y="4850715"/>
                </a:lnTo>
                <a:lnTo>
                  <a:pt x="3249516" y="4861816"/>
                </a:lnTo>
                <a:lnTo>
                  <a:pt x="3238121" y="4869249"/>
                </a:lnTo>
                <a:lnTo>
                  <a:pt x="3224110" y="4872097"/>
                </a:lnTo>
                <a:close/>
              </a:path>
              <a:path w="7366000" h="8053070">
                <a:moveTo>
                  <a:pt x="3533782" y="4868468"/>
                </a:moveTo>
                <a:lnTo>
                  <a:pt x="3519929" y="4865840"/>
                </a:lnTo>
                <a:lnTo>
                  <a:pt x="3508827" y="4858239"/>
                </a:lnTo>
                <a:lnTo>
                  <a:pt x="3501394" y="4846844"/>
                </a:lnTo>
                <a:lnTo>
                  <a:pt x="3498546" y="4832834"/>
                </a:lnTo>
                <a:lnTo>
                  <a:pt x="3501174" y="4818980"/>
                </a:lnTo>
                <a:lnTo>
                  <a:pt x="3508775" y="4807879"/>
                </a:lnTo>
                <a:lnTo>
                  <a:pt x="3520170" y="4800446"/>
                </a:lnTo>
                <a:lnTo>
                  <a:pt x="3534180" y="4797597"/>
                </a:lnTo>
                <a:lnTo>
                  <a:pt x="3547886" y="4801403"/>
                </a:lnTo>
                <a:lnTo>
                  <a:pt x="3559004" y="4808873"/>
                </a:lnTo>
                <a:lnTo>
                  <a:pt x="3566519" y="4819614"/>
                </a:lnTo>
                <a:lnTo>
                  <a:pt x="3569417" y="4833232"/>
                </a:lnTo>
                <a:lnTo>
                  <a:pt x="3566789" y="4847085"/>
                </a:lnTo>
                <a:lnTo>
                  <a:pt x="3559188" y="4858187"/>
                </a:lnTo>
                <a:lnTo>
                  <a:pt x="3547793" y="4865619"/>
                </a:lnTo>
                <a:lnTo>
                  <a:pt x="3533782" y="4868468"/>
                </a:lnTo>
                <a:close/>
              </a:path>
              <a:path w="7366000" h="8053070">
                <a:moveTo>
                  <a:pt x="3849161" y="79801"/>
                </a:moveTo>
                <a:lnTo>
                  <a:pt x="3835307" y="77173"/>
                </a:lnTo>
                <a:lnTo>
                  <a:pt x="3824205" y="69572"/>
                </a:lnTo>
                <a:lnTo>
                  <a:pt x="3816773" y="58177"/>
                </a:lnTo>
                <a:lnTo>
                  <a:pt x="3813924" y="44167"/>
                </a:lnTo>
                <a:lnTo>
                  <a:pt x="3816552" y="30313"/>
                </a:lnTo>
                <a:lnTo>
                  <a:pt x="3824153" y="19212"/>
                </a:lnTo>
                <a:lnTo>
                  <a:pt x="3835548" y="11779"/>
                </a:lnTo>
                <a:lnTo>
                  <a:pt x="3849558" y="8930"/>
                </a:lnTo>
                <a:lnTo>
                  <a:pt x="3863412" y="11558"/>
                </a:lnTo>
                <a:lnTo>
                  <a:pt x="3874514" y="19159"/>
                </a:lnTo>
                <a:lnTo>
                  <a:pt x="3881946" y="30554"/>
                </a:lnTo>
                <a:lnTo>
                  <a:pt x="3884795" y="44564"/>
                </a:lnTo>
                <a:lnTo>
                  <a:pt x="3882167" y="58418"/>
                </a:lnTo>
                <a:lnTo>
                  <a:pt x="3874566" y="69519"/>
                </a:lnTo>
                <a:lnTo>
                  <a:pt x="3863171" y="76952"/>
                </a:lnTo>
                <a:lnTo>
                  <a:pt x="3849161" y="79801"/>
                </a:lnTo>
                <a:close/>
              </a:path>
              <a:path w="7366000" h="8053070">
                <a:moveTo>
                  <a:pt x="4178382" y="78629"/>
                </a:moveTo>
                <a:lnTo>
                  <a:pt x="4164528" y="76001"/>
                </a:lnTo>
                <a:lnTo>
                  <a:pt x="4153427" y="68400"/>
                </a:lnTo>
                <a:lnTo>
                  <a:pt x="4145994" y="57005"/>
                </a:lnTo>
                <a:lnTo>
                  <a:pt x="4143145" y="42995"/>
                </a:lnTo>
                <a:lnTo>
                  <a:pt x="4145773" y="29141"/>
                </a:lnTo>
                <a:lnTo>
                  <a:pt x="4153374" y="18040"/>
                </a:lnTo>
                <a:lnTo>
                  <a:pt x="4164769" y="10607"/>
                </a:lnTo>
                <a:lnTo>
                  <a:pt x="4178780" y="7758"/>
                </a:lnTo>
                <a:lnTo>
                  <a:pt x="4192634" y="10386"/>
                </a:lnTo>
                <a:lnTo>
                  <a:pt x="4203735" y="17987"/>
                </a:lnTo>
                <a:lnTo>
                  <a:pt x="4211168" y="29382"/>
                </a:lnTo>
                <a:lnTo>
                  <a:pt x="4214016" y="43392"/>
                </a:lnTo>
                <a:lnTo>
                  <a:pt x="4211388" y="57246"/>
                </a:lnTo>
                <a:lnTo>
                  <a:pt x="4203787" y="68347"/>
                </a:lnTo>
                <a:lnTo>
                  <a:pt x="4192392" y="75780"/>
                </a:lnTo>
                <a:lnTo>
                  <a:pt x="4178382" y="78629"/>
                </a:lnTo>
                <a:close/>
              </a:path>
              <a:path w="7366000" h="8053070">
                <a:moveTo>
                  <a:pt x="4490145" y="80936"/>
                </a:moveTo>
                <a:lnTo>
                  <a:pt x="4476291" y="78309"/>
                </a:lnTo>
                <a:lnTo>
                  <a:pt x="4465190" y="70708"/>
                </a:lnTo>
                <a:lnTo>
                  <a:pt x="4457757" y="59313"/>
                </a:lnTo>
                <a:lnTo>
                  <a:pt x="4454908" y="45302"/>
                </a:lnTo>
                <a:lnTo>
                  <a:pt x="4457536" y="31448"/>
                </a:lnTo>
                <a:lnTo>
                  <a:pt x="4465137" y="20347"/>
                </a:lnTo>
                <a:lnTo>
                  <a:pt x="4476532" y="12914"/>
                </a:lnTo>
                <a:lnTo>
                  <a:pt x="4490543" y="10065"/>
                </a:lnTo>
                <a:lnTo>
                  <a:pt x="4504396" y="12693"/>
                </a:lnTo>
                <a:lnTo>
                  <a:pt x="4515498" y="20294"/>
                </a:lnTo>
                <a:lnTo>
                  <a:pt x="4522930" y="31689"/>
                </a:lnTo>
                <a:lnTo>
                  <a:pt x="4525779" y="45699"/>
                </a:lnTo>
                <a:lnTo>
                  <a:pt x="4523151" y="59553"/>
                </a:lnTo>
                <a:lnTo>
                  <a:pt x="4515550" y="70655"/>
                </a:lnTo>
                <a:lnTo>
                  <a:pt x="4504155" y="78087"/>
                </a:lnTo>
                <a:lnTo>
                  <a:pt x="4490145" y="80936"/>
                </a:lnTo>
                <a:close/>
              </a:path>
              <a:path w="7366000" h="8053070">
                <a:moveTo>
                  <a:pt x="4802259" y="80451"/>
                </a:moveTo>
                <a:lnTo>
                  <a:pt x="4788405" y="77823"/>
                </a:lnTo>
                <a:lnTo>
                  <a:pt x="4777303" y="70222"/>
                </a:lnTo>
                <a:lnTo>
                  <a:pt x="4769871" y="58827"/>
                </a:lnTo>
                <a:lnTo>
                  <a:pt x="4767022" y="44817"/>
                </a:lnTo>
                <a:lnTo>
                  <a:pt x="4769650" y="30963"/>
                </a:lnTo>
                <a:lnTo>
                  <a:pt x="4777251" y="19861"/>
                </a:lnTo>
                <a:lnTo>
                  <a:pt x="4788646" y="12429"/>
                </a:lnTo>
                <a:lnTo>
                  <a:pt x="4802656" y="9580"/>
                </a:lnTo>
                <a:lnTo>
                  <a:pt x="4816510" y="12208"/>
                </a:lnTo>
                <a:lnTo>
                  <a:pt x="4827611" y="19808"/>
                </a:lnTo>
                <a:lnTo>
                  <a:pt x="4835044" y="31204"/>
                </a:lnTo>
                <a:lnTo>
                  <a:pt x="4837893" y="45214"/>
                </a:lnTo>
                <a:lnTo>
                  <a:pt x="4835265" y="59068"/>
                </a:lnTo>
                <a:lnTo>
                  <a:pt x="4827664" y="70169"/>
                </a:lnTo>
                <a:lnTo>
                  <a:pt x="4816269" y="77602"/>
                </a:lnTo>
                <a:lnTo>
                  <a:pt x="4802259" y="80451"/>
                </a:lnTo>
                <a:close/>
              </a:path>
              <a:path w="7366000" h="8053070">
                <a:moveTo>
                  <a:pt x="5117165" y="80316"/>
                </a:moveTo>
                <a:lnTo>
                  <a:pt x="5103311" y="77689"/>
                </a:lnTo>
                <a:lnTo>
                  <a:pt x="5092210" y="70088"/>
                </a:lnTo>
                <a:lnTo>
                  <a:pt x="5084777" y="58693"/>
                </a:lnTo>
                <a:lnTo>
                  <a:pt x="5081929" y="44682"/>
                </a:lnTo>
                <a:lnTo>
                  <a:pt x="5084557" y="30828"/>
                </a:lnTo>
                <a:lnTo>
                  <a:pt x="5092158" y="19727"/>
                </a:lnTo>
                <a:lnTo>
                  <a:pt x="5103553" y="12294"/>
                </a:lnTo>
                <a:lnTo>
                  <a:pt x="5117563" y="9445"/>
                </a:lnTo>
                <a:lnTo>
                  <a:pt x="5130091" y="13103"/>
                </a:lnTo>
                <a:lnTo>
                  <a:pt x="5141339" y="20590"/>
                </a:lnTo>
                <a:lnTo>
                  <a:pt x="5149509" y="31413"/>
                </a:lnTo>
                <a:lnTo>
                  <a:pt x="5152800" y="45080"/>
                </a:lnTo>
                <a:lnTo>
                  <a:pt x="5150172" y="58934"/>
                </a:lnTo>
                <a:lnTo>
                  <a:pt x="5142571" y="70035"/>
                </a:lnTo>
                <a:lnTo>
                  <a:pt x="5131176" y="77468"/>
                </a:lnTo>
                <a:lnTo>
                  <a:pt x="5117165" y="80316"/>
                </a:lnTo>
                <a:close/>
              </a:path>
              <a:path w="7366000" h="8053070">
                <a:moveTo>
                  <a:pt x="5446035" y="81937"/>
                </a:moveTo>
                <a:lnTo>
                  <a:pt x="5432181" y="79309"/>
                </a:lnTo>
                <a:lnTo>
                  <a:pt x="5421080" y="71708"/>
                </a:lnTo>
                <a:lnTo>
                  <a:pt x="5413648" y="60313"/>
                </a:lnTo>
                <a:lnTo>
                  <a:pt x="5410799" y="46303"/>
                </a:lnTo>
                <a:lnTo>
                  <a:pt x="5413427" y="32449"/>
                </a:lnTo>
                <a:lnTo>
                  <a:pt x="5421028" y="21348"/>
                </a:lnTo>
                <a:lnTo>
                  <a:pt x="5432423" y="13915"/>
                </a:lnTo>
                <a:lnTo>
                  <a:pt x="5446433" y="11066"/>
                </a:lnTo>
                <a:lnTo>
                  <a:pt x="5459109" y="13546"/>
                </a:lnTo>
                <a:lnTo>
                  <a:pt x="5470341" y="21163"/>
                </a:lnTo>
                <a:lnTo>
                  <a:pt x="5478428" y="32640"/>
                </a:lnTo>
                <a:lnTo>
                  <a:pt x="5481670" y="46700"/>
                </a:lnTo>
                <a:lnTo>
                  <a:pt x="5479042" y="60554"/>
                </a:lnTo>
                <a:lnTo>
                  <a:pt x="5471441" y="71655"/>
                </a:lnTo>
                <a:lnTo>
                  <a:pt x="5460045" y="79088"/>
                </a:lnTo>
                <a:lnTo>
                  <a:pt x="5446035" y="81937"/>
                </a:lnTo>
                <a:close/>
              </a:path>
              <a:path w="7366000" h="8053070">
                <a:moveTo>
                  <a:pt x="5758149" y="81452"/>
                </a:moveTo>
                <a:lnTo>
                  <a:pt x="5744295" y="78824"/>
                </a:lnTo>
                <a:lnTo>
                  <a:pt x="5733194" y="71223"/>
                </a:lnTo>
                <a:lnTo>
                  <a:pt x="5725761" y="59828"/>
                </a:lnTo>
                <a:lnTo>
                  <a:pt x="5722912" y="45818"/>
                </a:lnTo>
                <a:lnTo>
                  <a:pt x="5725540" y="31964"/>
                </a:lnTo>
                <a:lnTo>
                  <a:pt x="5733141" y="20862"/>
                </a:lnTo>
                <a:lnTo>
                  <a:pt x="5744537" y="13430"/>
                </a:lnTo>
                <a:lnTo>
                  <a:pt x="5758547" y="10581"/>
                </a:lnTo>
                <a:lnTo>
                  <a:pt x="5771075" y="14239"/>
                </a:lnTo>
                <a:lnTo>
                  <a:pt x="5782323" y="21725"/>
                </a:lnTo>
                <a:lnTo>
                  <a:pt x="5790493" y="32548"/>
                </a:lnTo>
                <a:lnTo>
                  <a:pt x="5793783" y="46215"/>
                </a:lnTo>
                <a:lnTo>
                  <a:pt x="5791155" y="60069"/>
                </a:lnTo>
                <a:lnTo>
                  <a:pt x="5783554" y="71170"/>
                </a:lnTo>
                <a:lnTo>
                  <a:pt x="5772159" y="78603"/>
                </a:lnTo>
                <a:lnTo>
                  <a:pt x="5758149" y="81452"/>
                </a:lnTo>
                <a:close/>
              </a:path>
              <a:path w="7366000" h="8053070">
                <a:moveTo>
                  <a:pt x="6067119" y="83408"/>
                </a:moveTo>
                <a:lnTo>
                  <a:pt x="6053266" y="80780"/>
                </a:lnTo>
                <a:lnTo>
                  <a:pt x="6042165" y="73179"/>
                </a:lnTo>
                <a:lnTo>
                  <a:pt x="6034732" y="61784"/>
                </a:lnTo>
                <a:lnTo>
                  <a:pt x="6031883" y="47774"/>
                </a:lnTo>
                <a:lnTo>
                  <a:pt x="6034510" y="33920"/>
                </a:lnTo>
                <a:lnTo>
                  <a:pt x="6042111" y="22819"/>
                </a:lnTo>
                <a:lnTo>
                  <a:pt x="6053507" y="15386"/>
                </a:lnTo>
                <a:lnTo>
                  <a:pt x="6067517" y="12537"/>
                </a:lnTo>
                <a:lnTo>
                  <a:pt x="6081371" y="15165"/>
                </a:lnTo>
                <a:lnTo>
                  <a:pt x="6092472" y="22766"/>
                </a:lnTo>
                <a:lnTo>
                  <a:pt x="6099905" y="34161"/>
                </a:lnTo>
                <a:lnTo>
                  <a:pt x="6102754" y="48171"/>
                </a:lnTo>
                <a:lnTo>
                  <a:pt x="6100126" y="62025"/>
                </a:lnTo>
                <a:lnTo>
                  <a:pt x="6092525" y="73126"/>
                </a:lnTo>
                <a:lnTo>
                  <a:pt x="6081130" y="80559"/>
                </a:lnTo>
                <a:lnTo>
                  <a:pt x="6067119" y="83408"/>
                </a:lnTo>
                <a:close/>
              </a:path>
              <a:path w="7366000" h="8053070">
                <a:moveTo>
                  <a:pt x="6379584" y="80130"/>
                </a:moveTo>
                <a:lnTo>
                  <a:pt x="6365731" y="77502"/>
                </a:lnTo>
                <a:lnTo>
                  <a:pt x="6354629" y="69901"/>
                </a:lnTo>
                <a:lnTo>
                  <a:pt x="6347197" y="58506"/>
                </a:lnTo>
                <a:lnTo>
                  <a:pt x="6344348" y="44496"/>
                </a:lnTo>
                <a:lnTo>
                  <a:pt x="6346975" y="30642"/>
                </a:lnTo>
                <a:lnTo>
                  <a:pt x="6354576" y="19540"/>
                </a:lnTo>
                <a:lnTo>
                  <a:pt x="6365971" y="12108"/>
                </a:lnTo>
                <a:lnTo>
                  <a:pt x="6379982" y="9259"/>
                </a:lnTo>
                <a:lnTo>
                  <a:pt x="6392658" y="11738"/>
                </a:lnTo>
                <a:lnTo>
                  <a:pt x="6403890" y="19356"/>
                </a:lnTo>
                <a:lnTo>
                  <a:pt x="6411977" y="30833"/>
                </a:lnTo>
                <a:lnTo>
                  <a:pt x="6415219" y="44893"/>
                </a:lnTo>
                <a:lnTo>
                  <a:pt x="6412591" y="58747"/>
                </a:lnTo>
                <a:lnTo>
                  <a:pt x="6404990" y="69848"/>
                </a:lnTo>
                <a:lnTo>
                  <a:pt x="6393595" y="77281"/>
                </a:lnTo>
                <a:lnTo>
                  <a:pt x="6379584" y="80130"/>
                </a:lnTo>
                <a:close/>
              </a:path>
              <a:path w="7366000" h="8053070">
                <a:moveTo>
                  <a:pt x="6708806" y="78958"/>
                </a:moveTo>
                <a:lnTo>
                  <a:pt x="6694952" y="76330"/>
                </a:lnTo>
                <a:lnTo>
                  <a:pt x="6683851" y="68729"/>
                </a:lnTo>
                <a:lnTo>
                  <a:pt x="6676418" y="57334"/>
                </a:lnTo>
                <a:lnTo>
                  <a:pt x="6673569" y="43324"/>
                </a:lnTo>
                <a:lnTo>
                  <a:pt x="6676197" y="29470"/>
                </a:lnTo>
                <a:lnTo>
                  <a:pt x="6683798" y="18368"/>
                </a:lnTo>
                <a:lnTo>
                  <a:pt x="6695193" y="10936"/>
                </a:lnTo>
                <a:lnTo>
                  <a:pt x="6709203" y="8087"/>
                </a:lnTo>
                <a:lnTo>
                  <a:pt x="6721879" y="10566"/>
                </a:lnTo>
                <a:lnTo>
                  <a:pt x="6733111" y="18184"/>
                </a:lnTo>
                <a:lnTo>
                  <a:pt x="6741198" y="29661"/>
                </a:lnTo>
                <a:lnTo>
                  <a:pt x="6744440" y="43721"/>
                </a:lnTo>
                <a:lnTo>
                  <a:pt x="6741812" y="57575"/>
                </a:lnTo>
                <a:lnTo>
                  <a:pt x="6734211" y="68676"/>
                </a:lnTo>
                <a:lnTo>
                  <a:pt x="6722816" y="76109"/>
                </a:lnTo>
                <a:lnTo>
                  <a:pt x="6708806" y="78958"/>
                </a:lnTo>
                <a:close/>
              </a:path>
              <a:path w="7366000" h="8053070">
                <a:moveTo>
                  <a:pt x="7020919" y="78472"/>
                </a:moveTo>
                <a:lnTo>
                  <a:pt x="7007066" y="75844"/>
                </a:lnTo>
                <a:lnTo>
                  <a:pt x="6995965" y="68244"/>
                </a:lnTo>
                <a:lnTo>
                  <a:pt x="6988532" y="56848"/>
                </a:lnTo>
                <a:lnTo>
                  <a:pt x="6985683" y="42838"/>
                </a:lnTo>
                <a:lnTo>
                  <a:pt x="6988311" y="28984"/>
                </a:lnTo>
                <a:lnTo>
                  <a:pt x="6995911" y="17883"/>
                </a:lnTo>
                <a:lnTo>
                  <a:pt x="7007307" y="10450"/>
                </a:lnTo>
                <a:lnTo>
                  <a:pt x="7021317" y="7601"/>
                </a:lnTo>
                <a:lnTo>
                  <a:pt x="7033993" y="10081"/>
                </a:lnTo>
                <a:lnTo>
                  <a:pt x="7045225" y="17698"/>
                </a:lnTo>
                <a:lnTo>
                  <a:pt x="7053312" y="29176"/>
                </a:lnTo>
                <a:lnTo>
                  <a:pt x="7056554" y="43235"/>
                </a:lnTo>
                <a:lnTo>
                  <a:pt x="7053926" y="57089"/>
                </a:lnTo>
                <a:lnTo>
                  <a:pt x="7046325" y="68191"/>
                </a:lnTo>
                <a:lnTo>
                  <a:pt x="7034930" y="75623"/>
                </a:lnTo>
                <a:lnTo>
                  <a:pt x="7020919" y="78472"/>
                </a:lnTo>
                <a:close/>
              </a:path>
              <a:path w="7366000" h="8053070">
                <a:moveTo>
                  <a:pt x="7330240" y="77636"/>
                </a:moveTo>
                <a:lnTo>
                  <a:pt x="7316387" y="75008"/>
                </a:lnTo>
                <a:lnTo>
                  <a:pt x="7305286" y="67407"/>
                </a:lnTo>
                <a:lnTo>
                  <a:pt x="7297853" y="56012"/>
                </a:lnTo>
                <a:lnTo>
                  <a:pt x="7295004" y="42002"/>
                </a:lnTo>
                <a:lnTo>
                  <a:pt x="7297631" y="28148"/>
                </a:lnTo>
                <a:lnTo>
                  <a:pt x="7305232" y="17046"/>
                </a:lnTo>
                <a:lnTo>
                  <a:pt x="7316628" y="9613"/>
                </a:lnTo>
                <a:lnTo>
                  <a:pt x="7330638" y="6765"/>
                </a:lnTo>
                <a:lnTo>
                  <a:pt x="7344492" y="9392"/>
                </a:lnTo>
                <a:lnTo>
                  <a:pt x="7355593" y="16993"/>
                </a:lnTo>
                <a:lnTo>
                  <a:pt x="7363026" y="28388"/>
                </a:lnTo>
                <a:lnTo>
                  <a:pt x="7365875" y="42399"/>
                </a:lnTo>
                <a:lnTo>
                  <a:pt x="7363247" y="56253"/>
                </a:lnTo>
                <a:lnTo>
                  <a:pt x="7355646" y="67354"/>
                </a:lnTo>
                <a:lnTo>
                  <a:pt x="7344251" y="74787"/>
                </a:lnTo>
                <a:lnTo>
                  <a:pt x="7330240" y="77636"/>
                </a:lnTo>
                <a:close/>
              </a:path>
              <a:path w="7366000" h="8053070">
                <a:moveTo>
                  <a:pt x="3847189" y="411464"/>
                </a:moveTo>
                <a:lnTo>
                  <a:pt x="3833335" y="408836"/>
                </a:lnTo>
                <a:lnTo>
                  <a:pt x="3822234" y="401235"/>
                </a:lnTo>
                <a:lnTo>
                  <a:pt x="3814801" y="389840"/>
                </a:lnTo>
                <a:lnTo>
                  <a:pt x="3811953" y="375830"/>
                </a:lnTo>
                <a:lnTo>
                  <a:pt x="3814581" y="361976"/>
                </a:lnTo>
                <a:lnTo>
                  <a:pt x="3822182" y="350875"/>
                </a:lnTo>
                <a:lnTo>
                  <a:pt x="3833577" y="343442"/>
                </a:lnTo>
                <a:lnTo>
                  <a:pt x="3847587" y="340593"/>
                </a:lnTo>
                <a:lnTo>
                  <a:pt x="3860114" y="344251"/>
                </a:lnTo>
                <a:lnTo>
                  <a:pt x="3871363" y="351737"/>
                </a:lnTo>
                <a:lnTo>
                  <a:pt x="3879533" y="362560"/>
                </a:lnTo>
                <a:lnTo>
                  <a:pt x="3882824" y="376227"/>
                </a:lnTo>
                <a:lnTo>
                  <a:pt x="3880196" y="390081"/>
                </a:lnTo>
                <a:lnTo>
                  <a:pt x="3872595" y="401182"/>
                </a:lnTo>
                <a:lnTo>
                  <a:pt x="3861199" y="408615"/>
                </a:lnTo>
                <a:lnTo>
                  <a:pt x="3847189" y="411464"/>
                </a:lnTo>
                <a:close/>
              </a:path>
              <a:path w="7366000" h="8053070">
                <a:moveTo>
                  <a:pt x="4176059" y="413085"/>
                </a:moveTo>
                <a:lnTo>
                  <a:pt x="4162205" y="410457"/>
                </a:lnTo>
                <a:lnTo>
                  <a:pt x="4151104" y="402856"/>
                </a:lnTo>
                <a:lnTo>
                  <a:pt x="4143671" y="391461"/>
                </a:lnTo>
                <a:lnTo>
                  <a:pt x="4140822" y="377450"/>
                </a:lnTo>
                <a:lnTo>
                  <a:pt x="4143450" y="363596"/>
                </a:lnTo>
                <a:lnTo>
                  <a:pt x="4151051" y="352495"/>
                </a:lnTo>
                <a:lnTo>
                  <a:pt x="4162446" y="345062"/>
                </a:lnTo>
                <a:lnTo>
                  <a:pt x="4176457" y="342213"/>
                </a:lnTo>
                <a:lnTo>
                  <a:pt x="4189133" y="344693"/>
                </a:lnTo>
                <a:lnTo>
                  <a:pt x="4200365" y="352311"/>
                </a:lnTo>
                <a:lnTo>
                  <a:pt x="4208452" y="363788"/>
                </a:lnTo>
                <a:lnTo>
                  <a:pt x="4211694" y="377848"/>
                </a:lnTo>
                <a:lnTo>
                  <a:pt x="4209066" y="391702"/>
                </a:lnTo>
                <a:lnTo>
                  <a:pt x="4201465" y="402803"/>
                </a:lnTo>
                <a:lnTo>
                  <a:pt x="4190069" y="410236"/>
                </a:lnTo>
                <a:lnTo>
                  <a:pt x="4176059" y="413085"/>
                </a:lnTo>
                <a:close/>
              </a:path>
              <a:path w="7366000" h="8053070">
                <a:moveTo>
                  <a:pt x="4488173" y="412599"/>
                </a:moveTo>
                <a:lnTo>
                  <a:pt x="4474319" y="409971"/>
                </a:lnTo>
                <a:lnTo>
                  <a:pt x="4463218" y="402370"/>
                </a:lnTo>
                <a:lnTo>
                  <a:pt x="4455785" y="390975"/>
                </a:lnTo>
                <a:lnTo>
                  <a:pt x="4452936" y="376965"/>
                </a:lnTo>
                <a:lnTo>
                  <a:pt x="4455564" y="363111"/>
                </a:lnTo>
                <a:lnTo>
                  <a:pt x="4463165" y="352010"/>
                </a:lnTo>
                <a:lnTo>
                  <a:pt x="4474560" y="344577"/>
                </a:lnTo>
                <a:lnTo>
                  <a:pt x="4488571" y="341728"/>
                </a:lnTo>
                <a:lnTo>
                  <a:pt x="4501098" y="345386"/>
                </a:lnTo>
                <a:lnTo>
                  <a:pt x="4512347" y="352872"/>
                </a:lnTo>
                <a:lnTo>
                  <a:pt x="4520517" y="363695"/>
                </a:lnTo>
                <a:lnTo>
                  <a:pt x="4523807" y="377362"/>
                </a:lnTo>
                <a:lnTo>
                  <a:pt x="4521179" y="391216"/>
                </a:lnTo>
                <a:lnTo>
                  <a:pt x="4513578" y="402317"/>
                </a:lnTo>
                <a:lnTo>
                  <a:pt x="4502183" y="409750"/>
                </a:lnTo>
                <a:lnTo>
                  <a:pt x="4488173" y="412599"/>
                </a:lnTo>
                <a:close/>
              </a:path>
              <a:path w="7366000" h="8053070">
                <a:moveTo>
                  <a:pt x="4797143" y="414556"/>
                </a:moveTo>
                <a:lnTo>
                  <a:pt x="4783289" y="411928"/>
                </a:lnTo>
                <a:lnTo>
                  <a:pt x="4772188" y="404327"/>
                </a:lnTo>
                <a:lnTo>
                  <a:pt x="4764755" y="392932"/>
                </a:lnTo>
                <a:lnTo>
                  <a:pt x="4761907" y="378921"/>
                </a:lnTo>
                <a:lnTo>
                  <a:pt x="4764535" y="365067"/>
                </a:lnTo>
                <a:lnTo>
                  <a:pt x="4772136" y="353966"/>
                </a:lnTo>
                <a:lnTo>
                  <a:pt x="4783531" y="346533"/>
                </a:lnTo>
                <a:lnTo>
                  <a:pt x="4797541" y="343684"/>
                </a:lnTo>
                <a:lnTo>
                  <a:pt x="4811395" y="346312"/>
                </a:lnTo>
                <a:lnTo>
                  <a:pt x="4822496" y="353913"/>
                </a:lnTo>
                <a:lnTo>
                  <a:pt x="4829929" y="365308"/>
                </a:lnTo>
                <a:lnTo>
                  <a:pt x="4832778" y="379319"/>
                </a:lnTo>
                <a:lnTo>
                  <a:pt x="4830150" y="393173"/>
                </a:lnTo>
                <a:lnTo>
                  <a:pt x="4822549" y="404274"/>
                </a:lnTo>
                <a:lnTo>
                  <a:pt x="4811154" y="411707"/>
                </a:lnTo>
                <a:lnTo>
                  <a:pt x="4797143" y="414556"/>
                </a:lnTo>
                <a:close/>
              </a:path>
              <a:path w="7366000" h="8053070">
                <a:moveTo>
                  <a:pt x="5112049" y="414421"/>
                </a:moveTo>
                <a:lnTo>
                  <a:pt x="5098196" y="411793"/>
                </a:lnTo>
                <a:lnTo>
                  <a:pt x="5087094" y="404192"/>
                </a:lnTo>
                <a:lnTo>
                  <a:pt x="5079662" y="392797"/>
                </a:lnTo>
                <a:lnTo>
                  <a:pt x="5076813" y="378787"/>
                </a:lnTo>
                <a:lnTo>
                  <a:pt x="5079441" y="364933"/>
                </a:lnTo>
                <a:lnTo>
                  <a:pt x="5087042" y="353832"/>
                </a:lnTo>
                <a:lnTo>
                  <a:pt x="5098437" y="346399"/>
                </a:lnTo>
                <a:lnTo>
                  <a:pt x="5112447" y="343550"/>
                </a:lnTo>
                <a:lnTo>
                  <a:pt x="5125123" y="346030"/>
                </a:lnTo>
                <a:lnTo>
                  <a:pt x="5136355" y="353647"/>
                </a:lnTo>
                <a:lnTo>
                  <a:pt x="5144443" y="365124"/>
                </a:lnTo>
                <a:lnTo>
                  <a:pt x="5147684" y="379184"/>
                </a:lnTo>
                <a:lnTo>
                  <a:pt x="5145056" y="393038"/>
                </a:lnTo>
                <a:lnTo>
                  <a:pt x="5137455" y="404139"/>
                </a:lnTo>
                <a:lnTo>
                  <a:pt x="5126060" y="411572"/>
                </a:lnTo>
                <a:lnTo>
                  <a:pt x="5112049" y="414421"/>
                </a:lnTo>
                <a:close/>
              </a:path>
              <a:path w="7366000" h="8053070">
                <a:moveTo>
                  <a:pt x="5440920" y="416042"/>
                </a:moveTo>
                <a:lnTo>
                  <a:pt x="5427066" y="413414"/>
                </a:lnTo>
                <a:lnTo>
                  <a:pt x="5415965" y="405813"/>
                </a:lnTo>
                <a:lnTo>
                  <a:pt x="5408532" y="394418"/>
                </a:lnTo>
                <a:lnTo>
                  <a:pt x="5405683" y="380407"/>
                </a:lnTo>
                <a:lnTo>
                  <a:pt x="5408311" y="366554"/>
                </a:lnTo>
                <a:lnTo>
                  <a:pt x="5415912" y="355452"/>
                </a:lnTo>
                <a:lnTo>
                  <a:pt x="5427307" y="348019"/>
                </a:lnTo>
                <a:lnTo>
                  <a:pt x="5441318" y="345171"/>
                </a:lnTo>
                <a:lnTo>
                  <a:pt x="5453993" y="347650"/>
                </a:lnTo>
                <a:lnTo>
                  <a:pt x="5465226" y="355268"/>
                </a:lnTo>
                <a:lnTo>
                  <a:pt x="5473313" y="366745"/>
                </a:lnTo>
                <a:lnTo>
                  <a:pt x="5476554" y="380805"/>
                </a:lnTo>
                <a:lnTo>
                  <a:pt x="5473926" y="394659"/>
                </a:lnTo>
                <a:lnTo>
                  <a:pt x="5466325" y="405760"/>
                </a:lnTo>
                <a:lnTo>
                  <a:pt x="5454930" y="413193"/>
                </a:lnTo>
                <a:lnTo>
                  <a:pt x="5440920" y="416042"/>
                </a:lnTo>
                <a:close/>
              </a:path>
              <a:path w="7366000" h="8053070">
                <a:moveTo>
                  <a:pt x="5753034" y="415556"/>
                </a:moveTo>
                <a:lnTo>
                  <a:pt x="5739180" y="412928"/>
                </a:lnTo>
                <a:lnTo>
                  <a:pt x="5728079" y="405327"/>
                </a:lnTo>
                <a:lnTo>
                  <a:pt x="5720646" y="393932"/>
                </a:lnTo>
                <a:lnTo>
                  <a:pt x="5717797" y="379922"/>
                </a:lnTo>
                <a:lnTo>
                  <a:pt x="5720425" y="366068"/>
                </a:lnTo>
                <a:lnTo>
                  <a:pt x="5728026" y="354967"/>
                </a:lnTo>
                <a:lnTo>
                  <a:pt x="5739421" y="347534"/>
                </a:lnTo>
                <a:lnTo>
                  <a:pt x="5753431" y="344685"/>
                </a:lnTo>
                <a:lnTo>
                  <a:pt x="5766107" y="347165"/>
                </a:lnTo>
                <a:lnTo>
                  <a:pt x="5777339" y="354782"/>
                </a:lnTo>
                <a:lnTo>
                  <a:pt x="5785427" y="366260"/>
                </a:lnTo>
                <a:lnTo>
                  <a:pt x="5788668" y="380319"/>
                </a:lnTo>
                <a:lnTo>
                  <a:pt x="5786040" y="394173"/>
                </a:lnTo>
                <a:lnTo>
                  <a:pt x="5778439" y="405275"/>
                </a:lnTo>
                <a:lnTo>
                  <a:pt x="5767044" y="412707"/>
                </a:lnTo>
                <a:lnTo>
                  <a:pt x="5753034" y="415556"/>
                </a:lnTo>
                <a:close/>
              </a:path>
              <a:path w="7366000" h="8053070">
                <a:moveTo>
                  <a:pt x="6062004" y="417513"/>
                </a:moveTo>
                <a:lnTo>
                  <a:pt x="6048150" y="414885"/>
                </a:lnTo>
                <a:lnTo>
                  <a:pt x="6037049" y="407284"/>
                </a:lnTo>
                <a:lnTo>
                  <a:pt x="6029616" y="395889"/>
                </a:lnTo>
                <a:lnTo>
                  <a:pt x="6026767" y="381878"/>
                </a:lnTo>
                <a:lnTo>
                  <a:pt x="6029395" y="368024"/>
                </a:lnTo>
                <a:lnTo>
                  <a:pt x="6036996" y="356923"/>
                </a:lnTo>
                <a:lnTo>
                  <a:pt x="6048391" y="349490"/>
                </a:lnTo>
                <a:lnTo>
                  <a:pt x="6062401" y="346641"/>
                </a:lnTo>
                <a:lnTo>
                  <a:pt x="6076255" y="349269"/>
                </a:lnTo>
                <a:lnTo>
                  <a:pt x="6087356" y="356870"/>
                </a:lnTo>
                <a:lnTo>
                  <a:pt x="6094789" y="368265"/>
                </a:lnTo>
                <a:lnTo>
                  <a:pt x="6097638" y="382276"/>
                </a:lnTo>
                <a:lnTo>
                  <a:pt x="6095010" y="396130"/>
                </a:lnTo>
                <a:lnTo>
                  <a:pt x="6087409" y="407231"/>
                </a:lnTo>
                <a:lnTo>
                  <a:pt x="6076014" y="414664"/>
                </a:lnTo>
                <a:lnTo>
                  <a:pt x="6062004" y="417513"/>
                </a:lnTo>
                <a:close/>
              </a:path>
              <a:path w="7366000" h="8053070">
                <a:moveTo>
                  <a:pt x="6374819" y="411442"/>
                </a:moveTo>
                <a:lnTo>
                  <a:pt x="6360966" y="408814"/>
                </a:lnTo>
                <a:lnTo>
                  <a:pt x="6349865" y="401213"/>
                </a:lnTo>
                <a:lnTo>
                  <a:pt x="6342432" y="389818"/>
                </a:lnTo>
                <a:lnTo>
                  <a:pt x="6339583" y="375807"/>
                </a:lnTo>
                <a:lnTo>
                  <a:pt x="6342211" y="361953"/>
                </a:lnTo>
                <a:lnTo>
                  <a:pt x="6349811" y="350852"/>
                </a:lnTo>
                <a:lnTo>
                  <a:pt x="6361207" y="343419"/>
                </a:lnTo>
                <a:lnTo>
                  <a:pt x="6375217" y="340570"/>
                </a:lnTo>
                <a:lnTo>
                  <a:pt x="6388923" y="344376"/>
                </a:lnTo>
                <a:lnTo>
                  <a:pt x="6400041" y="351846"/>
                </a:lnTo>
                <a:lnTo>
                  <a:pt x="6407556" y="362587"/>
                </a:lnTo>
                <a:lnTo>
                  <a:pt x="6410454" y="376205"/>
                </a:lnTo>
                <a:lnTo>
                  <a:pt x="6407826" y="390059"/>
                </a:lnTo>
                <a:lnTo>
                  <a:pt x="6400225" y="401160"/>
                </a:lnTo>
                <a:lnTo>
                  <a:pt x="6388830" y="408593"/>
                </a:lnTo>
                <a:lnTo>
                  <a:pt x="6374819" y="411442"/>
                </a:lnTo>
                <a:close/>
              </a:path>
              <a:path w="7366000" h="8053070">
                <a:moveTo>
                  <a:pt x="6703690" y="413062"/>
                </a:moveTo>
                <a:lnTo>
                  <a:pt x="6689836" y="410435"/>
                </a:lnTo>
                <a:lnTo>
                  <a:pt x="6678735" y="402834"/>
                </a:lnTo>
                <a:lnTo>
                  <a:pt x="6671302" y="391439"/>
                </a:lnTo>
                <a:lnTo>
                  <a:pt x="6668453" y="377428"/>
                </a:lnTo>
                <a:lnTo>
                  <a:pt x="6671081" y="363574"/>
                </a:lnTo>
                <a:lnTo>
                  <a:pt x="6678682" y="352473"/>
                </a:lnTo>
                <a:lnTo>
                  <a:pt x="6690077" y="345040"/>
                </a:lnTo>
                <a:lnTo>
                  <a:pt x="6704088" y="342191"/>
                </a:lnTo>
                <a:lnTo>
                  <a:pt x="6717942" y="344819"/>
                </a:lnTo>
                <a:lnTo>
                  <a:pt x="6729043" y="352420"/>
                </a:lnTo>
                <a:lnTo>
                  <a:pt x="6736475" y="363815"/>
                </a:lnTo>
                <a:lnTo>
                  <a:pt x="6739324" y="377826"/>
                </a:lnTo>
                <a:lnTo>
                  <a:pt x="6736696" y="391680"/>
                </a:lnTo>
                <a:lnTo>
                  <a:pt x="6729096" y="402781"/>
                </a:lnTo>
                <a:lnTo>
                  <a:pt x="6717700" y="410214"/>
                </a:lnTo>
                <a:lnTo>
                  <a:pt x="6703690" y="413062"/>
                </a:lnTo>
                <a:close/>
              </a:path>
              <a:path w="7366000" h="8053070">
                <a:moveTo>
                  <a:pt x="7015804" y="412577"/>
                </a:moveTo>
                <a:lnTo>
                  <a:pt x="7001950" y="409949"/>
                </a:lnTo>
                <a:lnTo>
                  <a:pt x="6990849" y="402348"/>
                </a:lnTo>
                <a:lnTo>
                  <a:pt x="6983416" y="390953"/>
                </a:lnTo>
                <a:lnTo>
                  <a:pt x="6980567" y="376943"/>
                </a:lnTo>
                <a:lnTo>
                  <a:pt x="6983195" y="363089"/>
                </a:lnTo>
                <a:lnTo>
                  <a:pt x="6990796" y="351987"/>
                </a:lnTo>
                <a:lnTo>
                  <a:pt x="7002191" y="344555"/>
                </a:lnTo>
                <a:lnTo>
                  <a:pt x="7016201" y="341706"/>
                </a:lnTo>
                <a:lnTo>
                  <a:pt x="7028877" y="344186"/>
                </a:lnTo>
                <a:lnTo>
                  <a:pt x="7040109" y="351803"/>
                </a:lnTo>
                <a:lnTo>
                  <a:pt x="7048196" y="363280"/>
                </a:lnTo>
                <a:lnTo>
                  <a:pt x="7051438" y="377340"/>
                </a:lnTo>
                <a:lnTo>
                  <a:pt x="7048810" y="391194"/>
                </a:lnTo>
                <a:lnTo>
                  <a:pt x="7041209" y="402295"/>
                </a:lnTo>
                <a:lnTo>
                  <a:pt x="7029814" y="409728"/>
                </a:lnTo>
                <a:lnTo>
                  <a:pt x="7015804" y="412577"/>
                </a:lnTo>
                <a:close/>
              </a:path>
              <a:path w="7366000" h="8053070">
                <a:moveTo>
                  <a:pt x="7325476" y="408948"/>
                </a:moveTo>
                <a:lnTo>
                  <a:pt x="7311622" y="406320"/>
                </a:lnTo>
                <a:lnTo>
                  <a:pt x="7300521" y="398719"/>
                </a:lnTo>
                <a:lnTo>
                  <a:pt x="7293088" y="387324"/>
                </a:lnTo>
                <a:lnTo>
                  <a:pt x="7290239" y="373314"/>
                </a:lnTo>
                <a:lnTo>
                  <a:pt x="7292867" y="359459"/>
                </a:lnTo>
                <a:lnTo>
                  <a:pt x="7300468" y="348358"/>
                </a:lnTo>
                <a:lnTo>
                  <a:pt x="7311863" y="340925"/>
                </a:lnTo>
                <a:lnTo>
                  <a:pt x="7325873" y="338077"/>
                </a:lnTo>
                <a:lnTo>
                  <a:pt x="7339727" y="340705"/>
                </a:lnTo>
                <a:lnTo>
                  <a:pt x="7350829" y="348305"/>
                </a:lnTo>
                <a:lnTo>
                  <a:pt x="7358262" y="359701"/>
                </a:lnTo>
                <a:lnTo>
                  <a:pt x="7361110" y="373711"/>
                </a:lnTo>
                <a:lnTo>
                  <a:pt x="7358482" y="387565"/>
                </a:lnTo>
                <a:lnTo>
                  <a:pt x="7350881" y="398666"/>
                </a:lnTo>
                <a:lnTo>
                  <a:pt x="7339486" y="406099"/>
                </a:lnTo>
                <a:lnTo>
                  <a:pt x="7325476" y="408948"/>
                </a:lnTo>
                <a:close/>
              </a:path>
              <a:path w="7366000" h="8053070">
                <a:moveTo>
                  <a:pt x="3845935" y="714849"/>
                </a:moveTo>
                <a:lnTo>
                  <a:pt x="3832081" y="712221"/>
                </a:lnTo>
                <a:lnTo>
                  <a:pt x="3820980" y="704620"/>
                </a:lnTo>
                <a:lnTo>
                  <a:pt x="3813547" y="693225"/>
                </a:lnTo>
                <a:lnTo>
                  <a:pt x="3810698" y="679214"/>
                </a:lnTo>
                <a:lnTo>
                  <a:pt x="3813326" y="665360"/>
                </a:lnTo>
                <a:lnTo>
                  <a:pt x="3820927" y="654259"/>
                </a:lnTo>
                <a:lnTo>
                  <a:pt x="3832323" y="646826"/>
                </a:lnTo>
                <a:lnTo>
                  <a:pt x="3846333" y="643977"/>
                </a:lnTo>
                <a:lnTo>
                  <a:pt x="3860187" y="646605"/>
                </a:lnTo>
                <a:lnTo>
                  <a:pt x="3871288" y="654206"/>
                </a:lnTo>
                <a:lnTo>
                  <a:pt x="3878721" y="665601"/>
                </a:lnTo>
                <a:lnTo>
                  <a:pt x="3881569" y="679612"/>
                </a:lnTo>
                <a:lnTo>
                  <a:pt x="3878941" y="693466"/>
                </a:lnTo>
                <a:lnTo>
                  <a:pt x="3871340" y="704567"/>
                </a:lnTo>
                <a:lnTo>
                  <a:pt x="3859945" y="712000"/>
                </a:lnTo>
                <a:lnTo>
                  <a:pt x="3845935" y="714849"/>
                </a:lnTo>
                <a:close/>
              </a:path>
              <a:path w="7366000" h="8053070">
                <a:moveTo>
                  <a:pt x="4175156" y="713676"/>
                </a:moveTo>
                <a:lnTo>
                  <a:pt x="4161302" y="711049"/>
                </a:lnTo>
                <a:lnTo>
                  <a:pt x="4150201" y="703448"/>
                </a:lnTo>
                <a:lnTo>
                  <a:pt x="4142768" y="692053"/>
                </a:lnTo>
                <a:lnTo>
                  <a:pt x="4139919" y="678042"/>
                </a:lnTo>
                <a:lnTo>
                  <a:pt x="4142547" y="664188"/>
                </a:lnTo>
                <a:lnTo>
                  <a:pt x="4150148" y="653087"/>
                </a:lnTo>
                <a:lnTo>
                  <a:pt x="4161543" y="645654"/>
                </a:lnTo>
                <a:lnTo>
                  <a:pt x="4175554" y="642805"/>
                </a:lnTo>
                <a:lnTo>
                  <a:pt x="4189408" y="645433"/>
                </a:lnTo>
                <a:lnTo>
                  <a:pt x="4200509" y="653034"/>
                </a:lnTo>
                <a:lnTo>
                  <a:pt x="4207942" y="664429"/>
                </a:lnTo>
                <a:lnTo>
                  <a:pt x="4210790" y="678440"/>
                </a:lnTo>
                <a:lnTo>
                  <a:pt x="4208162" y="692294"/>
                </a:lnTo>
                <a:lnTo>
                  <a:pt x="4200561" y="703395"/>
                </a:lnTo>
                <a:lnTo>
                  <a:pt x="4189166" y="710828"/>
                </a:lnTo>
                <a:lnTo>
                  <a:pt x="4175156" y="713676"/>
                </a:lnTo>
                <a:close/>
              </a:path>
              <a:path w="7366000" h="8053070">
                <a:moveTo>
                  <a:pt x="4486919" y="715984"/>
                </a:moveTo>
                <a:lnTo>
                  <a:pt x="4473065" y="713356"/>
                </a:lnTo>
                <a:lnTo>
                  <a:pt x="4461964" y="705755"/>
                </a:lnTo>
                <a:lnTo>
                  <a:pt x="4454531" y="694360"/>
                </a:lnTo>
                <a:lnTo>
                  <a:pt x="4451682" y="680350"/>
                </a:lnTo>
                <a:lnTo>
                  <a:pt x="4454310" y="666496"/>
                </a:lnTo>
                <a:lnTo>
                  <a:pt x="4461911" y="655394"/>
                </a:lnTo>
                <a:lnTo>
                  <a:pt x="4473306" y="647962"/>
                </a:lnTo>
                <a:lnTo>
                  <a:pt x="4487317" y="645113"/>
                </a:lnTo>
                <a:lnTo>
                  <a:pt x="4501170" y="647741"/>
                </a:lnTo>
                <a:lnTo>
                  <a:pt x="4512272" y="655341"/>
                </a:lnTo>
                <a:lnTo>
                  <a:pt x="4519704" y="666737"/>
                </a:lnTo>
                <a:lnTo>
                  <a:pt x="4522553" y="680747"/>
                </a:lnTo>
                <a:lnTo>
                  <a:pt x="4519925" y="694601"/>
                </a:lnTo>
                <a:lnTo>
                  <a:pt x="4512324" y="705702"/>
                </a:lnTo>
                <a:lnTo>
                  <a:pt x="4500929" y="713135"/>
                </a:lnTo>
                <a:lnTo>
                  <a:pt x="4486919" y="715984"/>
                </a:lnTo>
                <a:close/>
              </a:path>
              <a:path w="7366000" h="8053070">
                <a:moveTo>
                  <a:pt x="4796240" y="715147"/>
                </a:moveTo>
                <a:lnTo>
                  <a:pt x="4782386" y="712520"/>
                </a:lnTo>
                <a:lnTo>
                  <a:pt x="4771285" y="704919"/>
                </a:lnTo>
                <a:lnTo>
                  <a:pt x="4763852" y="693524"/>
                </a:lnTo>
                <a:lnTo>
                  <a:pt x="4761003" y="679513"/>
                </a:lnTo>
                <a:lnTo>
                  <a:pt x="4763631" y="665659"/>
                </a:lnTo>
                <a:lnTo>
                  <a:pt x="4771232" y="654558"/>
                </a:lnTo>
                <a:lnTo>
                  <a:pt x="4782628" y="647125"/>
                </a:lnTo>
                <a:lnTo>
                  <a:pt x="4796638" y="644276"/>
                </a:lnTo>
                <a:lnTo>
                  <a:pt x="4810492" y="646904"/>
                </a:lnTo>
                <a:lnTo>
                  <a:pt x="4821593" y="654505"/>
                </a:lnTo>
                <a:lnTo>
                  <a:pt x="4829026" y="665900"/>
                </a:lnTo>
                <a:lnTo>
                  <a:pt x="4831875" y="679911"/>
                </a:lnTo>
                <a:lnTo>
                  <a:pt x="4829247" y="693765"/>
                </a:lnTo>
                <a:lnTo>
                  <a:pt x="4821646" y="704866"/>
                </a:lnTo>
                <a:lnTo>
                  <a:pt x="4810250" y="712299"/>
                </a:lnTo>
                <a:lnTo>
                  <a:pt x="4796240" y="715147"/>
                </a:lnTo>
                <a:close/>
              </a:path>
              <a:path w="7366000" h="8053070">
                <a:moveTo>
                  <a:pt x="5111146" y="715013"/>
                </a:moveTo>
                <a:lnTo>
                  <a:pt x="5097293" y="712385"/>
                </a:lnTo>
                <a:lnTo>
                  <a:pt x="5086191" y="704784"/>
                </a:lnTo>
                <a:lnTo>
                  <a:pt x="5078759" y="693389"/>
                </a:lnTo>
                <a:lnTo>
                  <a:pt x="5075910" y="679379"/>
                </a:lnTo>
                <a:lnTo>
                  <a:pt x="5078538" y="665525"/>
                </a:lnTo>
                <a:lnTo>
                  <a:pt x="5086139" y="654424"/>
                </a:lnTo>
                <a:lnTo>
                  <a:pt x="5097534" y="646991"/>
                </a:lnTo>
                <a:lnTo>
                  <a:pt x="5111544" y="644142"/>
                </a:lnTo>
                <a:lnTo>
                  <a:pt x="5125250" y="647948"/>
                </a:lnTo>
                <a:lnTo>
                  <a:pt x="5136368" y="655418"/>
                </a:lnTo>
                <a:lnTo>
                  <a:pt x="5143883" y="666158"/>
                </a:lnTo>
                <a:lnTo>
                  <a:pt x="5146781" y="679776"/>
                </a:lnTo>
                <a:lnTo>
                  <a:pt x="5144153" y="693630"/>
                </a:lnTo>
                <a:lnTo>
                  <a:pt x="5136552" y="704731"/>
                </a:lnTo>
                <a:lnTo>
                  <a:pt x="5125157" y="712164"/>
                </a:lnTo>
                <a:lnTo>
                  <a:pt x="5111146" y="715013"/>
                </a:lnTo>
                <a:close/>
              </a:path>
              <a:path w="7366000" h="8053070">
                <a:moveTo>
                  <a:pt x="5440017" y="716634"/>
                </a:moveTo>
                <a:lnTo>
                  <a:pt x="5426163" y="714006"/>
                </a:lnTo>
                <a:lnTo>
                  <a:pt x="5415062" y="706405"/>
                </a:lnTo>
                <a:lnTo>
                  <a:pt x="5407629" y="695010"/>
                </a:lnTo>
                <a:lnTo>
                  <a:pt x="5404780" y="680999"/>
                </a:lnTo>
                <a:lnTo>
                  <a:pt x="5407408" y="667145"/>
                </a:lnTo>
                <a:lnTo>
                  <a:pt x="5415009" y="656044"/>
                </a:lnTo>
                <a:lnTo>
                  <a:pt x="5426404" y="648611"/>
                </a:lnTo>
                <a:lnTo>
                  <a:pt x="5440414" y="645762"/>
                </a:lnTo>
                <a:lnTo>
                  <a:pt x="5454268" y="648390"/>
                </a:lnTo>
                <a:lnTo>
                  <a:pt x="5465370" y="655991"/>
                </a:lnTo>
                <a:lnTo>
                  <a:pt x="5472803" y="667386"/>
                </a:lnTo>
                <a:lnTo>
                  <a:pt x="5475651" y="681397"/>
                </a:lnTo>
                <a:lnTo>
                  <a:pt x="5473023" y="695251"/>
                </a:lnTo>
                <a:lnTo>
                  <a:pt x="5465422" y="706352"/>
                </a:lnTo>
                <a:lnTo>
                  <a:pt x="5454027" y="713785"/>
                </a:lnTo>
                <a:lnTo>
                  <a:pt x="5440017" y="716634"/>
                </a:lnTo>
                <a:close/>
              </a:path>
              <a:path w="7366000" h="8053070">
                <a:moveTo>
                  <a:pt x="5752130" y="716148"/>
                </a:moveTo>
                <a:lnTo>
                  <a:pt x="5738277" y="713520"/>
                </a:lnTo>
                <a:lnTo>
                  <a:pt x="5727175" y="705919"/>
                </a:lnTo>
                <a:lnTo>
                  <a:pt x="5719742" y="694524"/>
                </a:lnTo>
                <a:lnTo>
                  <a:pt x="5716893" y="680514"/>
                </a:lnTo>
                <a:lnTo>
                  <a:pt x="5719521" y="666660"/>
                </a:lnTo>
                <a:lnTo>
                  <a:pt x="5727122" y="655559"/>
                </a:lnTo>
                <a:lnTo>
                  <a:pt x="5738517" y="648126"/>
                </a:lnTo>
                <a:lnTo>
                  <a:pt x="5752528" y="645277"/>
                </a:lnTo>
                <a:lnTo>
                  <a:pt x="5766382" y="647905"/>
                </a:lnTo>
                <a:lnTo>
                  <a:pt x="5777483" y="655506"/>
                </a:lnTo>
                <a:lnTo>
                  <a:pt x="5784916" y="666901"/>
                </a:lnTo>
                <a:lnTo>
                  <a:pt x="5787765" y="680911"/>
                </a:lnTo>
                <a:lnTo>
                  <a:pt x="5785137" y="694765"/>
                </a:lnTo>
                <a:lnTo>
                  <a:pt x="5777536" y="705866"/>
                </a:lnTo>
                <a:lnTo>
                  <a:pt x="5766141" y="713299"/>
                </a:lnTo>
                <a:lnTo>
                  <a:pt x="5752130" y="716148"/>
                </a:lnTo>
                <a:close/>
              </a:path>
              <a:path w="7366000" h="8053070">
                <a:moveTo>
                  <a:pt x="6061101" y="718105"/>
                </a:moveTo>
                <a:lnTo>
                  <a:pt x="6047247" y="715477"/>
                </a:lnTo>
                <a:lnTo>
                  <a:pt x="6036146" y="707876"/>
                </a:lnTo>
                <a:lnTo>
                  <a:pt x="6028713" y="696481"/>
                </a:lnTo>
                <a:lnTo>
                  <a:pt x="6025864" y="682470"/>
                </a:lnTo>
                <a:lnTo>
                  <a:pt x="6028492" y="668616"/>
                </a:lnTo>
                <a:lnTo>
                  <a:pt x="6036093" y="657515"/>
                </a:lnTo>
                <a:lnTo>
                  <a:pt x="6047488" y="650082"/>
                </a:lnTo>
                <a:lnTo>
                  <a:pt x="6061499" y="647233"/>
                </a:lnTo>
                <a:lnTo>
                  <a:pt x="6075352" y="649861"/>
                </a:lnTo>
                <a:lnTo>
                  <a:pt x="6086453" y="657462"/>
                </a:lnTo>
                <a:lnTo>
                  <a:pt x="6093886" y="668857"/>
                </a:lnTo>
                <a:lnTo>
                  <a:pt x="6096735" y="682868"/>
                </a:lnTo>
                <a:lnTo>
                  <a:pt x="6094108" y="696722"/>
                </a:lnTo>
                <a:lnTo>
                  <a:pt x="6086507" y="707823"/>
                </a:lnTo>
                <a:lnTo>
                  <a:pt x="6075111" y="715256"/>
                </a:lnTo>
                <a:lnTo>
                  <a:pt x="6061101" y="718105"/>
                </a:lnTo>
                <a:close/>
              </a:path>
              <a:path w="7366000" h="8053070">
                <a:moveTo>
                  <a:pt x="6373566" y="714826"/>
                </a:moveTo>
                <a:lnTo>
                  <a:pt x="6359712" y="712199"/>
                </a:lnTo>
                <a:lnTo>
                  <a:pt x="6348611" y="704598"/>
                </a:lnTo>
                <a:lnTo>
                  <a:pt x="6341178" y="693203"/>
                </a:lnTo>
                <a:lnTo>
                  <a:pt x="6338329" y="679192"/>
                </a:lnTo>
                <a:lnTo>
                  <a:pt x="6340957" y="665338"/>
                </a:lnTo>
                <a:lnTo>
                  <a:pt x="6348558" y="654237"/>
                </a:lnTo>
                <a:lnTo>
                  <a:pt x="6359953" y="646804"/>
                </a:lnTo>
                <a:lnTo>
                  <a:pt x="6373963" y="643955"/>
                </a:lnTo>
                <a:lnTo>
                  <a:pt x="6387817" y="646583"/>
                </a:lnTo>
                <a:lnTo>
                  <a:pt x="6398918" y="654184"/>
                </a:lnTo>
                <a:lnTo>
                  <a:pt x="6406351" y="665579"/>
                </a:lnTo>
                <a:lnTo>
                  <a:pt x="6409200" y="679590"/>
                </a:lnTo>
                <a:lnTo>
                  <a:pt x="6406572" y="693443"/>
                </a:lnTo>
                <a:lnTo>
                  <a:pt x="6398971" y="704545"/>
                </a:lnTo>
                <a:lnTo>
                  <a:pt x="6387576" y="711978"/>
                </a:lnTo>
                <a:lnTo>
                  <a:pt x="6373566" y="714826"/>
                </a:lnTo>
                <a:close/>
              </a:path>
              <a:path w="7366000" h="8053070">
                <a:moveTo>
                  <a:pt x="6702786" y="713654"/>
                </a:moveTo>
                <a:lnTo>
                  <a:pt x="6688933" y="711026"/>
                </a:lnTo>
                <a:lnTo>
                  <a:pt x="6677831" y="703426"/>
                </a:lnTo>
                <a:lnTo>
                  <a:pt x="6670399" y="692030"/>
                </a:lnTo>
                <a:lnTo>
                  <a:pt x="6667550" y="678020"/>
                </a:lnTo>
                <a:lnTo>
                  <a:pt x="6670177" y="664166"/>
                </a:lnTo>
                <a:lnTo>
                  <a:pt x="6677778" y="653065"/>
                </a:lnTo>
                <a:lnTo>
                  <a:pt x="6689174" y="645632"/>
                </a:lnTo>
                <a:lnTo>
                  <a:pt x="6703184" y="642783"/>
                </a:lnTo>
                <a:lnTo>
                  <a:pt x="6717038" y="645411"/>
                </a:lnTo>
                <a:lnTo>
                  <a:pt x="6728139" y="653012"/>
                </a:lnTo>
                <a:lnTo>
                  <a:pt x="6735572" y="664407"/>
                </a:lnTo>
                <a:lnTo>
                  <a:pt x="6738421" y="678417"/>
                </a:lnTo>
                <a:lnTo>
                  <a:pt x="6735793" y="692271"/>
                </a:lnTo>
                <a:lnTo>
                  <a:pt x="6728192" y="703373"/>
                </a:lnTo>
                <a:lnTo>
                  <a:pt x="6716797" y="710805"/>
                </a:lnTo>
                <a:lnTo>
                  <a:pt x="6702786" y="713654"/>
                </a:lnTo>
                <a:close/>
              </a:path>
              <a:path w="7366000" h="8053070">
                <a:moveTo>
                  <a:pt x="7014900" y="713169"/>
                </a:moveTo>
                <a:lnTo>
                  <a:pt x="7001046" y="710541"/>
                </a:lnTo>
                <a:lnTo>
                  <a:pt x="6989945" y="702940"/>
                </a:lnTo>
                <a:lnTo>
                  <a:pt x="6982512" y="691545"/>
                </a:lnTo>
                <a:lnTo>
                  <a:pt x="6979663" y="677535"/>
                </a:lnTo>
                <a:lnTo>
                  <a:pt x="6982291" y="663681"/>
                </a:lnTo>
                <a:lnTo>
                  <a:pt x="6989892" y="652579"/>
                </a:lnTo>
                <a:lnTo>
                  <a:pt x="7001287" y="645146"/>
                </a:lnTo>
                <a:lnTo>
                  <a:pt x="7015298" y="642298"/>
                </a:lnTo>
                <a:lnTo>
                  <a:pt x="7029152" y="644926"/>
                </a:lnTo>
                <a:lnTo>
                  <a:pt x="7040253" y="652526"/>
                </a:lnTo>
                <a:lnTo>
                  <a:pt x="7047686" y="663921"/>
                </a:lnTo>
                <a:lnTo>
                  <a:pt x="7050535" y="677932"/>
                </a:lnTo>
                <a:lnTo>
                  <a:pt x="7047907" y="691786"/>
                </a:lnTo>
                <a:lnTo>
                  <a:pt x="7040306" y="702887"/>
                </a:lnTo>
                <a:lnTo>
                  <a:pt x="7028910" y="710320"/>
                </a:lnTo>
                <a:lnTo>
                  <a:pt x="7014900" y="713169"/>
                </a:lnTo>
                <a:close/>
              </a:path>
              <a:path w="7366000" h="8053070">
                <a:moveTo>
                  <a:pt x="7324222" y="712332"/>
                </a:moveTo>
                <a:lnTo>
                  <a:pt x="7310368" y="709705"/>
                </a:lnTo>
                <a:lnTo>
                  <a:pt x="7299267" y="702104"/>
                </a:lnTo>
                <a:lnTo>
                  <a:pt x="7291834" y="690709"/>
                </a:lnTo>
                <a:lnTo>
                  <a:pt x="7288985" y="676698"/>
                </a:lnTo>
                <a:lnTo>
                  <a:pt x="7291613" y="662844"/>
                </a:lnTo>
                <a:lnTo>
                  <a:pt x="7299214" y="651743"/>
                </a:lnTo>
                <a:lnTo>
                  <a:pt x="7310609" y="644310"/>
                </a:lnTo>
                <a:lnTo>
                  <a:pt x="7324620" y="641461"/>
                </a:lnTo>
                <a:lnTo>
                  <a:pt x="7338473" y="644089"/>
                </a:lnTo>
                <a:lnTo>
                  <a:pt x="7349574" y="651690"/>
                </a:lnTo>
                <a:lnTo>
                  <a:pt x="7357007" y="663085"/>
                </a:lnTo>
                <a:lnTo>
                  <a:pt x="7359856" y="677095"/>
                </a:lnTo>
                <a:lnTo>
                  <a:pt x="7357229" y="690949"/>
                </a:lnTo>
                <a:lnTo>
                  <a:pt x="7349628" y="702051"/>
                </a:lnTo>
                <a:lnTo>
                  <a:pt x="7338232" y="709484"/>
                </a:lnTo>
                <a:lnTo>
                  <a:pt x="7324222" y="712332"/>
                </a:lnTo>
                <a:close/>
              </a:path>
              <a:path w="7366000" h="8053070">
                <a:moveTo>
                  <a:pt x="3841170" y="1046160"/>
                </a:moveTo>
                <a:lnTo>
                  <a:pt x="3827316" y="1043533"/>
                </a:lnTo>
                <a:lnTo>
                  <a:pt x="3816215" y="1035932"/>
                </a:lnTo>
                <a:lnTo>
                  <a:pt x="3808782" y="1024537"/>
                </a:lnTo>
                <a:lnTo>
                  <a:pt x="3805934" y="1010526"/>
                </a:lnTo>
                <a:lnTo>
                  <a:pt x="3808562" y="996672"/>
                </a:lnTo>
                <a:lnTo>
                  <a:pt x="3816163" y="985571"/>
                </a:lnTo>
                <a:lnTo>
                  <a:pt x="3827558" y="978138"/>
                </a:lnTo>
                <a:lnTo>
                  <a:pt x="3841568" y="975289"/>
                </a:lnTo>
                <a:lnTo>
                  <a:pt x="3855274" y="979095"/>
                </a:lnTo>
                <a:lnTo>
                  <a:pt x="3866392" y="986565"/>
                </a:lnTo>
                <a:lnTo>
                  <a:pt x="3873907" y="997306"/>
                </a:lnTo>
                <a:lnTo>
                  <a:pt x="3876805" y="1010924"/>
                </a:lnTo>
                <a:lnTo>
                  <a:pt x="3874177" y="1024778"/>
                </a:lnTo>
                <a:lnTo>
                  <a:pt x="3866576" y="1035879"/>
                </a:lnTo>
                <a:lnTo>
                  <a:pt x="3855181" y="1043312"/>
                </a:lnTo>
                <a:lnTo>
                  <a:pt x="3841170" y="1046160"/>
                </a:lnTo>
                <a:close/>
              </a:path>
              <a:path w="7366000" h="8053070">
                <a:moveTo>
                  <a:pt x="4170041" y="1047781"/>
                </a:moveTo>
                <a:lnTo>
                  <a:pt x="4156187" y="1045153"/>
                </a:lnTo>
                <a:lnTo>
                  <a:pt x="4145085" y="1037552"/>
                </a:lnTo>
                <a:lnTo>
                  <a:pt x="4137652" y="1026157"/>
                </a:lnTo>
                <a:lnTo>
                  <a:pt x="4134804" y="1012147"/>
                </a:lnTo>
                <a:lnTo>
                  <a:pt x="4137432" y="998293"/>
                </a:lnTo>
                <a:lnTo>
                  <a:pt x="4145033" y="987192"/>
                </a:lnTo>
                <a:lnTo>
                  <a:pt x="4156428" y="979759"/>
                </a:lnTo>
                <a:lnTo>
                  <a:pt x="4170438" y="976910"/>
                </a:lnTo>
                <a:lnTo>
                  <a:pt x="4184292" y="979538"/>
                </a:lnTo>
                <a:lnTo>
                  <a:pt x="4195393" y="987139"/>
                </a:lnTo>
                <a:lnTo>
                  <a:pt x="4202826" y="998534"/>
                </a:lnTo>
                <a:lnTo>
                  <a:pt x="4205675" y="1012544"/>
                </a:lnTo>
                <a:lnTo>
                  <a:pt x="4203047" y="1026398"/>
                </a:lnTo>
                <a:lnTo>
                  <a:pt x="4195446" y="1037499"/>
                </a:lnTo>
                <a:lnTo>
                  <a:pt x="4184051" y="1044932"/>
                </a:lnTo>
                <a:lnTo>
                  <a:pt x="4170041" y="1047781"/>
                </a:lnTo>
                <a:close/>
              </a:path>
              <a:path w="7366000" h="8053070">
                <a:moveTo>
                  <a:pt x="4482154" y="1047296"/>
                </a:moveTo>
                <a:lnTo>
                  <a:pt x="4468300" y="1044668"/>
                </a:lnTo>
                <a:lnTo>
                  <a:pt x="4457199" y="1037067"/>
                </a:lnTo>
                <a:lnTo>
                  <a:pt x="4449766" y="1025672"/>
                </a:lnTo>
                <a:lnTo>
                  <a:pt x="4446918" y="1011661"/>
                </a:lnTo>
                <a:lnTo>
                  <a:pt x="4449546" y="997807"/>
                </a:lnTo>
                <a:lnTo>
                  <a:pt x="4457147" y="986706"/>
                </a:lnTo>
                <a:lnTo>
                  <a:pt x="4468542" y="979273"/>
                </a:lnTo>
                <a:lnTo>
                  <a:pt x="4482552" y="976425"/>
                </a:lnTo>
                <a:lnTo>
                  <a:pt x="4496406" y="979052"/>
                </a:lnTo>
                <a:lnTo>
                  <a:pt x="4507507" y="986653"/>
                </a:lnTo>
                <a:lnTo>
                  <a:pt x="4514940" y="998048"/>
                </a:lnTo>
                <a:lnTo>
                  <a:pt x="4517789" y="1012059"/>
                </a:lnTo>
                <a:lnTo>
                  <a:pt x="4515161" y="1025913"/>
                </a:lnTo>
                <a:lnTo>
                  <a:pt x="4507560" y="1037014"/>
                </a:lnTo>
                <a:lnTo>
                  <a:pt x="4496165" y="1044447"/>
                </a:lnTo>
                <a:lnTo>
                  <a:pt x="4482154" y="1047296"/>
                </a:lnTo>
                <a:close/>
              </a:path>
              <a:path w="7366000" h="8053070">
                <a:moveTo>
                  <a:pt x="4791124" y="1049252"/>
                </a:moveTo>
                <a:lnTo>
                  <a:pt x="4777270" y="1046624"/>
                </a:lnTo>
                <a:lnTo>
                  <a:pt x="4766169" y="1039023"/>
                </a:lnTo>
                <a:lnTo>
                  <a:pt x="4758736" y="1027628"/>
                </a:lnTo>
                <a:lnTo>
                  <a:pt x="4755888" y="1013618"/>
                </a:lnTo>
                <a:lnTo>
                  <a:pt x="4758516" y="999764"/>
                </a:lnTo>
                <a:lnTo>
                  <a:pt x="4766117" y="988662"/>
                </a:lnTo>
                <a:lnTo>
                  <a:pt x="4777512" y="981230"/>
                </a:lnTo>
                <a:lnTo>
                  <a:pt x="4791522" y="978381"/>
                </a:lnTo>
                <a:lnTo>
                  <a:pt x="4805376" y="981009"/>
                </a:lnTo>
                <a:lnTo>
                  <a:pt x="4816477" y="988609"/>
                </a:lnTo>
                <a:lnTo>
                  <a:pt x="4823910" y="1000005"/>
                </a:lnTo>
                <a:lnTo>
                  <a:pt x="4826759" y="1014015"/>
                </a:lnTo>
                <a:lnTo>
                  <a:pt x="4824131" y="1027869"/>
                </a:lnTo>
                <a:lnTo>
                  <a:pt x="4816530" y="1038970"/>
                </a:lnTo>
                <a:lnTo>
                  <a:pt x="4805135" y="1046403"/>
                </a:lnTo>
                <a:lnTo>
                  <a:pt x="4791124" y="1049252"/>
                </a:lnTo>
                <a:close/>
              </a:path>
              <a:path w="7366000" h="8053070">
                <a:moveTo>
                  <a:pt x="5106031" y="1049118"/>
                </a:moveTo>
                <a:lnTo>
                  <a:pt x="5092177" y="1046490"/>
                </a:lnTo>
                <a:lnTo>
                  <a:pt x="5081076" y="1038889"/>
                </a:lnTo>
                <a:lnTo>
                  <a:pt x="5073643" y="1027494"/>
                </a:lnTo>
                <a:lnTo>
                  <a:pt x="5070794" y="1013483"/>
                </a:lnTo>
                <a:lnTo>
                  <a:pt x="5073422" y="999629"/>
                </a:lnTo>
                <a:lnTo>
                  <a:pt x="5081023" y="988528"/>
                </a:lnTo>
                <a:lnTo>
                  <a:pt x="5092418" y="981095"/>
                </a:lnTo>
                <a:lnTo>
                  <a:pt x="5106429" y="978247"/>
                </a:lnTo>
                <a:lnTo>
                  <a:pt x="5120283" y="980874"/>
                </a:lnTo>
                <a:lnTo>
                  <a:pt x="5131384" y="988475"/>
                </a:lnTo>
                <a:lnTo>
                  <a:pt x="5138817" y="999870"/>
                </a:lnTo>
                <a:lnTo>
                  <a:pt x="5141665" y="1013881"/>
                </a:lnTo>
                <a:lnTo>
                  <a:pt x="5139037" y="1027735"/>
                </a:lnTo>
                <a:lnTo>
                  <a:pt x="5131436" y="1038836"/>
                </a:lnTo>
                <a:lnTo>
                  <a:pt x="5120041" y="1046269"/>
                </a:lnTo>
                <a:lnTo>
                  <a:pt x="5106031" y="1049118"/>
                </a:lnTo>
                <a:close/>
              </a:path>
              <a:path w="7366000" h="8053070">
                <a:moveTo>
                  <a:pt x="5434901" y="1050738"/>
                </a:moveTo>
                <a:lnTo>
                  <a:pt x="5421048" y="1048110"/>
                </a:lnTo>
                <a:lnTo>
                  <a:pt x="5409946" y="1040510"/>
                </a:lnTo>
                <a:lnTo>
                  <a:pt x="5402514" y="1029114"/>
                </a:lnTo>
                <a:lnTo>
                  <a:pt x="5399665" y="1015104"/>
                </a:lnTo>
                <a:lnTo>
                  <a:pt x="5402293" y="1001250"/>
                </a:lnTo>
                <a:lnTo>
                  <a:pt x="5409894" y="990149"/>
                </a:lnTo>
                <a:lnTo>
                  <a:pt x="5421289" y="982716"/>
                </a:lnTo>
                <a:lnTo>
                  <a:pt x="5435299" y="979867"/>
                </a:lnTo>
                <a:lnTo>
                  <a:pt x="5449153" y="982495"/>
                </a:lnTo>
                <a:lnTo>
                  <a:pt x="5460254" y="990096"/>
                </a:lnTo>
                <a:lnTo>
                  <a:pt x="5467687" y="1001491"/>
                </a:lnTo>
                <a:lnTo>
                  <a:pt x="5470536" y="1015501"/>
                </a:lnTo>
                <a:lnTo>
                  <a:pt x="5467908" y="1029355"/>
                </a:lnTo>
                <a:lnTo>
                  <a:pt x="5460307" y="1040457"/>
                </a:lnTo>
                <a:lnTo>
                  <a:pt x="5448912" y="1047889"/>
                </a:lnTo>
                <a:lnTo>
                  <a:pt x="5434901" y="1050738"/>
                </a:lnTo>
                <a:close/>
              </a:path>
              <a:path w="7366000" h="8053070">
                <a:moveTo>
                  <a:pt x="5747015" y="1050253"/>
                </a:moveTo>
                <a:lnTo>
                  <a:pt x="5733161" y="1047625"/>
                </a:lnTo>
                <a:lnTo>
                  <a:pt x="5722060" y="1040024"/>
                </a:lnTo>
                <a:lnTo>
                  <a:pt x="5714628" y="1028629"/>
                </a:lnTo>
                <a:lnTo>
                  <a:pt x="5711778" y="1014619"/>
                </a:lnTo>
                <a:lnTo>
                  <a:pt x="5714406" y="1000765"/>
                </a:lnTo>
                <a:lnTo>
                  <a:pt x="5722007" y="989663"/>
                </a:lnTo>
                <a:lnTo>
                  <a:pt x="5733402" y="982231"/>
                </a:lnTo>
                <a:lnTo>
                  <a:pt x="5747413" y="979382"/>
                </a:lnTo>
                <a:lnTo>
                  <a:pt x="5761267" y="982010"/>
                </a:lnTo>
                <a:lnTo>
                  <a:pt x="5772368" y="989610"/>
                </a:lnTo>
                <a:lnTo>
                  <a:pt x="5779801" y="1001005"/>
                </a:lnTo>
                <a:lnTo>
                  <a:pt x="5782650" y="1015016"/>
                </a:lnTo>
                <a:lnTo>
                  <a:pt x="5780022" y="1028870"/>
                </a:lnTo>
                <a:lnTo>
                  <a:pt x="5772421" y="1039971"/>
                </a:lnTo>
                <a:lnTo>
                  <a:pt x="5761026" y="1047404"/>
                </a:lnTo>
                <a:lnTo>
                  <a:pt x="5747015" y="1050253"/>
                </a:lnTo>
                <a:close/>
              </a:path>
              <a:path w="7366000" h="8053070">
                <a:moveTo>
                  <a:pt x="6056336" y="1049416"/>
                </a:moveTo>
                <a:lnTo>
                  <a:pt x="6042483" y="1046788"/>
                </a:lnTo>
                <a:lnTo>
                  <a:pt x="6031381" y="1039188"/>
                </a:lnTo>
                <a:lnTo>
                  <a:pt x="6023948" y="1027792"/>
                </a:lnTo>
                <a:lnTo>
                  <a:pt x="6021099" y="1013782"/>
                </a:lnTo>
                <a:lnTo>
                  <a:pt x="6023727" y="999928"/>
                </a:lnTo>
                <a:lnTo>
                  <a:pt x="6031328" y="988827"/>
                </a:lnTo>
                <a:lnTo>
                  <a:pt x="6042723" y="981394"/>
                </a:lnTo>
                <a:lnTo>
                  <a:pt x="6056734" y="978545"/>
                </a:lnTo>
                <a:lnTo>
                  <a:pt x="6070440" y="982351"/>
                </a:lnTo>
                <a:lnTo>
                  <a:pt x="6081557" y="989821"/>
                </a:lnTo>
                <a:lnTo>
                  <a:pt x="6089072" y="1000562"/>
                </a:lnTo>
                <a:lnTo>
                  <a:pt x="6091970" y="1014179"/>
                </a:lnTo>
                <a:lnTo>
                  <a:pt x="6089343" y="1028033"/>
                </a:lnTo>
                <a:lnTo>
                  <a:pt x="6081742" y="1039135"/>
                </a:lnTo>
                <a:lnTo>
                  <a:pt x="6070347" y="1046567"/>
                </a:lnTo>
                <a:lnTo>
                  <a:pt x="6056336" y="1049416"/>
                </a:lnTo>
                <a:close/>
              </a:path>
              <a:path w="7366000" h="8053070">
                <a:moveTo>
                  <a:pt x="6368801" y="1046138"/>
                </a:moveTo>
                <a:lnTo>
                  <a:pt x="6354947" y="1043510"/>
                </a:lnTo>
                <a:lnTo>
                  <a:pt x="6343846" y="1035909"/>
                </a:lnTo>
                <a:lnTo>
                  <a:pt x="6336413" y="1024514"/>
                </a:lnTo>
                <a:lnTo>
                  <a:pt x="6333564" y="1010504"/>
                </a:lnTo>
                <a:lnTo>
                  <a:pt x="6336192" y="996650"/>
                </a:lnTo>
                <a:lnTo>
                  <a:pt x="6343793" y="985549"/>
                </a:lnTo>
                <a:lnTo>
                  <a:pt x="6355188" y="978116"/>
                </a:lnTo>
                <a:lnTo>
                  <a:pt x="6369199" y="975267"/>
                </a:lnTo>
                <a:lnTo>
                  <a:pt x="6383053" y="977895"/>
                </a:lnTo>
                <a:lnTo>
                  <a:pt x="6394154" y="985496"/>
                </a:lnTo>
                <a:lnTo>
                  <a:pt x="6401587" y="996891"/>
                </a:lnTo>
                <a:lnTo>
                  <a:pt x="6404435" y="1010901"/>
                </a:lnTo>
                <a:lnTo>
                  <a:pt x="6401808" y="1024755"/>
                </a:lnTo>
                <a:lnTo>
                  <a:pt x="6394207" y="1035856"/>
                </a:lnTo>
                <a:lnTo>
                  <a:pt x="6382812" y="1043289"/>
                </a:lnTo>
                <a:lnTo>
                  <a:pt x="6368801" y="1046138"/>
                </a:lnTo>
                <a:close/>
              </a:path>
              <a:path w="7366000" h="8053070">
                <a:moveTo>
                  <a:pt x="6697671" y="1047759"/>
                </a:moveTo>
                <a:lnTo>
                  <a:pt x="6683818" y="1045131"/>
                </a:lnTo>
                <a:lnTo>
                  <a:pt x="6672717" y="1037530"/>
                </a:lnTo>
                <a:lnTo>
                  <a:pt x="6665284" y="1026135"/>
                </a:lnTo>
                <a:lnTo>
                  <a:pt x="6662435" y="1012125"/>
                </a:lnTo>
                <a:lnTo>
                  <a:pt x="6665062" y="998271"/>
                </a:lnTo>
                <a:lnTo>
                  <a:pt x="6672663" y="987169"/>
                </a:lnTo>
                <a:lnTo>
                  <a:pt x="6684058" y="979736"/>
                </a:lnTo>
                <a:lnTo>
                  <a:pt x="6698069" y="976888"/>
                </a:lnTo>
                <a:lnTo>
                  <a:pt x="6711923" y="979515"/>
                </a:lnTo>
                <a:lnTo>
                  <a:pt x="6723024" y="987116"/>
                </a:lnTo>
                <a:lnTo>
                  <a:pt x="6730457" y="998511"/>
                </a:lnTo>
                <a:lnTo>
                  <a:pt x="6733306" y="1012522"/>
                </a:lnTo>
                <a:lnTo>
                  <a:pt x="6730678" y="1026376"/>
                </a:lnTo>
                <a:lnTo>
                  <a:pt x="6723077" y="1037477"/>
                </a:lnTo>
                <a:lnTo>
                  <a:pt x="6711682" y="1044910"/>
                </a:lnTo>
                <a:lnTo>
                  <a:pt x="6697671" y="1047759"/>
                </a:lnTo>
                <a:close/>
              </a:path>
              <a:path w="7366000" h="8053070">
                <a:moveTo>
                  <a:pt x="7009785" y="1047273"/>
                </a:moveTo>
                <a:lnTo>
                  <a:pt x="6995931" y="1044646"/>
                </a:lnTo>
                <a:lnTo>
                  <a:pt x="6984830" y="1037045"/>
                </a:lnTo>
                <a:lnTo>
                  <a:pt x="6977397" y="1025650"/>
                </a:lnTo>
                <a:lnTo>
                  <a:pt x="6974548" y="1011639"/>
                </a:lnTo>
                <a:lnTo>
                  <a:pt x="6977176" y="997785"/>
                </a:lnTo>
                <a:lnTo>
                  <a:pt x="6984777" y="986684"/>
                </a:lnTo>
                <a:lnTo>
                  <a:pt x="6996172" y="979251"/>
                </a:lnTo>
                <a:lnTo>
                  <a:pt x="7010183" y="976402"/>
                </a:lnTo>
                <a:lnTo>
                  <a:pt x="7024037" y="979030"/>
                </a:lnTo>
                <a:lnTo>
                  <a:pt x="7035138" y="986631"/>
                </a:lnTo>
                <a:lnTo>
                  <a:pt x="7042571" y="998026"/>
                </a:lnTo>
                <a:lnTo>
                  <a:pt x="7045420" y="1012037"/>
                </a:lnTo>
                <a:lnTo>
                  <a:pt x="7042792" y="1025891"/>
                </a:lnTo>
                <a:lnTo>
                  <a:pt x="7035191" y="1036992"/>
                </a:lnTo>
                <a:lnTo>
                  <a:pt x="7023796" y="1044425"/>
                </a:lnTo>
                <a:lnTo>
                  <a:pt x="7009785" y="1047273"/>
                </a:lnTo>
                <a:close/>
              </a:path>
              <a:path w="7366000" h="8053070">
                <a:moveTo>
                  <a:pt x="7319457" y="1043644"/>
                </a:moveTo>
                <a:lnTo>
                  <a:pt x="7305603" y="1041016"/>
                </a:lnTo>
                <a:lnTo>
                  <a:pt x="7294502" y="1033416"/>
                </a:lnTo>
                <a:lnTo>
                  <a:pt x="7287069" y="1022021"/>
                </a:lnTo>
                <a:lnTo>
                  <a:pt x="7284220" y="1008010"/>
                </a:lnTo>
                <a:lnTo>
                  <a:pt x="7286848" y="994156"/>
                </a:lnTo>
                <a:lnTo>
                  <a:pt x="7294449" y="983055"/>
                </a:lnTo>
                <a:lnTo>
                  <a:pt x="7305844" y="975622"/>
                </a:lnTo>
                <a:lnTo>
                  <a:pt x="7319855" y="972773"/>
                </a:lnTo>
                <a:lnTo>
                  <a:pt x="7333709" y="975401"/>
                </a:lnTo>
                <a:lnTo>
                  <a:pt x="7344810" y="983002"/>
                </a:lnTo>
                <a:lnTo>
                  <a:pt x="7352243" y="994397"/>
                </a:lnTo>
                <a:lnTo>
                  <a:pt x="7355091" y="1008407"/>
                </a:lnTo>
                <a:lnTo>
                  <a:pt x="7352464" y="1022261"/>
                </a:lnTo>
                <a:lnTo>
                  <a:pt x="7344863" y="1033363"/>
                </a:lnTo>
                <a:lnTo>
                  <a:pt x="7333468" y="1040795"/>
                </a:lnTo>
                <a:lnTo>
                  <a:pt x="7319457" y="1043644"/>
                </a:lnTo>
                <a:close/>
              </a:path>
              <a:path w="7366000" h="8053070">
                <a:moveTo>
                  <a:pt x="3845150" y="1353040"/>
                </a:moveTo>
                <a:lnTo>
                  <a:pt x="3831296" y="1350412"/>
                </a:lnTo>
                <a:lnTo>
                  <a:pt x="3820195" y="1342811"/>
                </a:lnTo>
                <a:lnTo>
                  <a:pt x="3812763" y="1331416"/>
                </a:lnTo>
                <a:lnTo>
                  <a:pt x="3809914" y="1317406"/>
                </a:lnTo>
                <a:lnTo>
                  <a:pt x="3812542" y="1303552"/>
                </a:lnTo>
                <a:lnTo>
                  <a:pt x="3820143" y="1292450"/>
                </a:lnTo>
                <a:lnTo>
                  <a:pt x="3831538" y="1285018"/>
                </a:lnTo>
                <a:lnTo>
                  <a:pt x="3845548" y="1282169"/>
                </a:lnTo>
                <a:lnTo>
                  <a:pt x="3859402" y="1284797"/>
                </a:lnTo>
                <a:lnTo>
                  <a:pt x="3870504" y="1292398"/>
                </a:lnTo>
                <a:lnTo>
                  <a:pt x="3877936" y="1303793"/>
                </a:lnTo>
                <a:lnTo>
                  <a:pt x="3880785" y="1317803"/>
                </a:lnTo>
                <a:lnTo>
                  <a:pt x="3878157" y="1331657"/>
                </a:lnTo>
                <a:lnTo>
                  <a:pt x="3870556" y="1342758"/>
                </a:lnTo>
                <a:lnTo>
                  <a:pt x="3859161" y="1350191"/>
                </a:lnTo>
                <a:lnTo>
                  <a:pt x="3845150" y="1353040"/>
                </a:lnTo>
                <a:close/>
              </a:path>
              <a:path w="7366000" h="8053070">
                <a:moveTo>
                  <a:pt x="4174372" y="1351868"/>
                </a:moveTo>
                <a:lnTo>
                  <a:pt x="4160518" y="1349240"/>
                </a:lnTo>
                <a:lnTo>
                  <a:pt x="4149417" y="1341639"/>
                </a:lnTo>
                <a:lnTo>
                  <a:pt x="4141984" y="1330244"/>
                </a:lnTo>
                <a:lnTo>
                  <a:pt x="4139135" y="1316234"/>
                </a:lnTo>
                <a:lnTo>
                  <a:pt x="4141763" y="1302380"/>
                </a:lnTo>
                <a:lnTo>
                  <a:pt x="4149364" y="1291278"/>
                </a:lnTo>
                <a:lnTo>
                  <a:pt x="4160759" y="1283846"/>
                </a:lnTo>
                <a:lnTo>
                  <a:pt x="4174770" y="1280997"/>
                </a:lnTo>
                <a:lnTo>
                  <a:pt x="4188475" y="1284803"/>
                </a:lnTo>
                <a:lnTo>
                  <a:pt x="4199593" y="1292273"/>
                </a:lnTo>
                <a:lnTo>
                  <a:pt x="4207108" y="1303013"/>
                </a:lnTo>
                <a:lnTo>
                  <a:pt x="4210006" y="1316631"/>
                </a:lnTo>
                <a:lnTo>
                  <a:pt x="4207378" y="1330485"/>
                </a:lnTo>
                <a:lnTo>
                  <a:pt x="4199777" y="1341586"/>
                </a:lnTo>
                <a:lnTo>
                  <a:pt x="4188382" y="1349019"/>
                </a:lnTo>
                <a:lnTo>
                  <a:pt x="4174372" y="1351868"/>
                </a:lnTo>
                <a:close/>
              </a:path>
              <a:path w="7366000" h="8053070">
                <a:moveTo>
                  <a:pt x="4486135" y="1354175"/>
                </a:moveTo>
                <a:lnTo>
                  <a:pt x="4472281" y="1351547"/>
                </a:lnTo>
                <a:lnTo>
                  <a:pt x="4461179" y="1343946"/>
                </a:lnTo>
                <a:lnTo>
                  <a:pt x="4453747" y="1332551"/>
                </a:lnTo>
                <a:lnTo>
                  <a:pt x="4450898" y="1318541"/>
                </a:lnTo>
                <a:lnTo>
                  <a:pt x="4453526" y="1304687"/>
                </a:lnTo>
                <a:lnTo>
                  <a:pt x="4461127" y="1293586"/>
                </a:lnTo>
                <a:lnTo>
                  <a:pt x="4472522" y="1286153"/>
                </a:lnTo>
                <a:lnTo>
                  <a:pt x="4486532" y="1283304"/>
                </a:lnTo>
                <a:lnTo>
                  <a:pt x="4500386" y="1285932"/>
                </a:lnTo>
                <a:lnTo>
                  <a:pt x="4511487" y="1293533"/>
                </a:lnTo>
                <a:lnTo>
                  <a:pt x="4518920" y="1304928"/>
                </a:lnTo>
                <a:lnTo>
                  <a:pt x="4521769" y="1318938"/>
                </a:lnTo>
                <a:lnTo>
                  <a:pt x="4519141" y="1332792"/>
                </a:lnTo>
                <a:lnTo>
                  <a:pt x="4511540" y="1343893"/>
                </a:lnTo>
                <a:lnTo>
                  <a:pt x="4500145" y="1351326"/>
                </a:lnTo>
                <a:lnTo>
                  <a:pt x="4486135" y="1354175"/>
                </a:lnTo>
                <a:close/>
              </a:path>
              <a:path w="7366000" h="8053070">
                <a:moveTo>
                  <a:pt x="4798248" y="1353690"/>
                </a:moveTo>
                <a:lnTo>
                  <a:pt x="4784395" y="1351062"/>
                </a:lnTo>
                <a:lnTo>
                  <a:pt x="4773293" y="1343461"/>
                </a:lnTo>
                <a:lnTo>
                  <a:pt x="4765860" y="1332066"/>
                </a:lnTo>
                <a:lnTo>
                  <a:pt x="4763012" y="1318055"/>
                </a:lnTo>
                <a:lnTo>
                  <a:pt x="4765640" y="1304201"/>
                </a:lnTo>
                <a:lnTo>
                  <a:pt x="4773241" y="1293100"/>
                </a:lnTo>
                <a:lnTo>
                  <a:pt x="4784636" y="1285667"/>
                </a:lnTo>
                <a:lnTo>
                  <a:pt x="4798646" y="1282819"/>
                </a:lnTo>
                <a:lnTo>
                  <a:pt x="4811322" y="1285298"/>
                </a:lnTo>
                <a:lnTo>
                  <a:pt x="4822554" y="1292916"/>
                </a:lnTo>
                <a:lnTo>
                  <a:pt x="4830641" y="1304393"/>
                </a:lnTo>
                <a:lnTo>
                  <a:pt x="4833883" y="1318453"/>
                </a:lnTo>
                <a:lnTo>
                  <a:pt x="4831255" y="1332307"/>
                </a:lnTo>
                <a:lnTo>
                  <a:pt x="4823654" y="1343408"/>
                </a:lnTo>
                <a:lnTo>
                  <a:pt x="4812259" y="1350841"/>
                </a:lnTo>
                <a:lnTo>
                  <a:pt x="4798248" y="1353690"/>
                </a:lnTo>
                <a:close/>
              </a:path>
              <a:path w="7366000" h="8053070">
                <a:moveTo>
                  <a:pt x="5110011" y="1355997"/>
                </a:moveTo>
                <a:lnTo>
                  <a:pt x="5096157" y="1353369"/>
                </a:lnTo>
                <a:lnTo>
                  <a:pt x="5085056" y="1345768"/>
                </a:lnTo>
                <a:lnTo>
                  <a:pt x="5077623" y="1334373"/>
                </a:lnTo>
                <a:lnTo>
                  <a:pt x="5074774" y="1320363"/>
                </a:lnTo>
                <a:lnTo>
                  <a:pt x="5077402" y="1306509"/>
                </a:lnTo>
                <a:lnTo>
                  <a:pt x="5085003" y="1295407"/>
                </a:lnTo>
                <a:lnTo>
                  <a:pt x="5096399" y="1287975"/>
                </a:lnTo>
                <a:lnTo>
                  <a:pt x="5110409" y="1285126"/>
                </a:lnTo>
                <a:lnTo>
                  <a:pt x="5124263" y="1287754"/>
                </a:lnTo>
                <a:lnTo>
                  <a:pt x="5135364" y="1295355"/>
                </a:lnTo>
                <a:lnTo>
                  <a:pt x="5142797" y="1306750"/>
                </a:lnTo>
                <a:lnTo>
                  <a:pt x="5145646" y="1320760"/>
                </a:lnTo>
                <a:lnTo>
                  <a:pt x="5143018" y="1334614"/>
                </a:lnTo>
                <a:lnTo>
                  <a:pt x="5135417" y="1345715"/>
                </a:lnTo>
                <a:lnTo>
                  <a:pt x="5124022" y="1353148"/>
                </a:lnTo>
                <a:lnTo>
                  <a:pt x="5110011" y="1355997"/>
                </a:lnTo>
                <a:close/>
              </a:path>
              <a:path w="7366000" h="8053070">
                <a:moveTo>
                  <a:pt x="5439232" y="1354825"/>
                </a:moveTo>
                <a:lnTo>
                  <a:pt x="5425379" y="1352197"/>
                </a:lnTo>
                <a:lnTo>
                  <a:pt x="5414277" y="1344596"/>
                </a:lnTo>
                <a:lnTo>
                  <a:pt x="5406845" y="1333201"/>
                </a:lnTo>
                <a:lnTo>
                  <a:pt x="5403996" y="1319191"/>
                </a:lnTo>
                <a:lnTo>
                  <a:pt x="5406624" y="1305337"/>
                </a:lnTo>
                <a:lnTo>
                  <a:pt x="5414225" y="1294235"/>
                </a:lnTo>
                <a:lnTo>
                  <a:pt x="5425620" y="1286803"/>
                </a:lnTo>
                <a:lnTo>
                  <a:pt x="5439630" y="1283954"/>
                </a:lnTo>
                <a:lnTo>
                  <a:pt x="5453484" y="1286582"/>
                </a:lnTo>
                <a:lnTo>
                  <a:pt x="5464585" y="1294183"/>
                </a:lnTo>
                <a:lnTo>
                  <a:pt x="5472018" y="1305578"/>
                </a:lnTo>
                <a:lnTo>
                  <a:pt x="5474867" y="1319588"/>
                </a:lnTo>
                <a:lnTo>
                  <a:pt x="5472239" y="1333442"/>
                </a:lnTo>
                <a:lnTo>
                  <a:pt x="5464638" y="1344543"/>
                </a:lnTo>
                <a:lnTo>
                  <a:pt x="5453243" y="1351976"/>
                </a:lnTo>
                <a:lnTo>
                  <a:pt x="5439232" y="1354825"/>
                </a:lnTo>
                <a:close/>
              </a:path>
              <a:path w="7366000" h="8053070">
                <a:moveTo>
                  <a:pt x="5750995" y="1357132"/>
                </a:moveTo>
                <a:lnTo>
                  <a:pt x="5737142" y="1354504"/>
                </a:lnTo>
                <a:lnTo>
                  <a:pt x="5726041" y="1346904"/>
                </a:lnTo>
                <a:lnTo>
                  <a:pt x="5718608" y="1335509"/>
                </a:lnTo>
                <a:lnTo>
                  <a:pt x="5715759" y="1321498"/>
                </a:lnTo>
                <a:lnTo>
                  <a:pt x="5718386" y="1307644"/>
                </a:lnTo>
                <a:lnTo>
                  <a:pt x="5725987" y="1296543"/>
                </a:lnTo>
                <a:lnTo>
                  <a:pt x="5737383" y="1289110"/>
                </a:lnTo>
                <a:lnTo>
                  <a:pt x="5751393" y="1286261"/>
                </a:lnTo>
                <a:lnTo>
                  <a:pt x="5765247" y="1288889"/>
                </a:lnTo>
                <a:lnTo>
                  <a:pt x="5776348" y="1296490"/>
                </a:lnTo>
                <a:lnTo>
                  <a:pt x="5783781" y="1307885"/>
                </a:lnTo>
                <a:lnTo>
                  <a:pt x="5786630" y="1321895"/>
                </a:lnTo>
                <a:lnTo>
                  <a:pt x="5784002" y="1335749"/>
                </a:lnTo>
                <a:lnTo>
                  <a:pt x="5776401" y="1346851"/>
                </a:lnTo>
                <a:lnTo>
                  <a:pt x="5765006" y="1354283"/>
                </a:lnTo>
                <a:lnTo>
                  <a:pt x="5750995" y="1357132"/>
                </a:lnTo>
                <a:close/>
              </a:path>
              <a:path w="7366000" h="8053070">
                <a:moveTo>
                  <a:pt x="6063109" y="1356647"/>
                </a:moveTo>
                <a:lnTo>
                  <a:pt x="6049255" y="1354019"/>
                </a:lnTo>
                <a:lnTo>
                  <a:pt x="6038154" y="1346418"/>
                </a:lnTo>
                <a:lnTo>
                  <a:pt x="6030722" y="1335023"/>
                </a:lnTo>
                <a:lnTo>
                  <a:pt x="6027873" y="1321013"/>
                </a:lnTo>
                <a:lnTo>
                  <a:pt x="6030500" y="1307159"/>
                </a:lnTo>
                <a:lnTo>
                  <a:pt x="6038101" y="1296057"/>
                </a:lnTo>
                <a:lnTo>
                  <a:pt x="6049496" y="1288625"/>
                </a:lnTo>
                <a:lnTo>
                  <a:pt x="6063507" y="1285776"/>
                </a:lnTo>
                <a:lnTo>
                  <a:pt x="6077361" y="1288404"/>
                </a:lnTo>
                <a:lnTo>
                  <a:pt x="6088462" y="1296004"/>
                </a:lnTo>
                <a:lnTo>
                  <a:pt x="6095895" y="1307400"/>
                </a:lnTo>
                <a:lnTo>
                  <a:pt x="6098744" y="1321410"/>
                </a:lnTo>
                <a:lnTo>
                  <a:pt x="6096116" y="1335264"/>
                </a:lnTo>
                <a:lnTo>
                  <a:pt x="6088515" y="1346365"/>
                </a:lnTo>
                <a:lnTo>
                  <a:pt x="6077120" y="1353798"/>
                </a:lnTo>
                <a:lnTo>
                  <a:pt x="6063109" y="1356647"/>
                </a:lnTo>
                <a:close/>
              </a:path>
              <a:path w="7366000" h="8053070">
                <a:moveTo>
                  <a:pt x="6375574" y="1353369"/>
                </a:moveTo>
                <a:lnTo>
                  <a:pt x="6361720" y="1350741"/>
                </a:lnTo>
                <a:lnTo>
                  <a:pt x="6350619" y="1343140"/>
                </a:lnTo>
                <a:lnTo>
                  <a:pt x="6343186" y="1331745"/>
                </a:lnTo>
                <a:lnTo>
                  <a:pt x="6340337" y="1317734"/>
                </a:lnTo>
                <a:lnTo>
                  <a:pt x="6342965" y="1303880"/>
                </a:lnTo>
                <a:lnTo>
                  <a:pt x="6350566" y="1292779"/>
                </a:lnTo>
                <a:lnTo>
                  <a:pt x="6361961" y="1285346"/>
                </a:lnTo>
                <a:lnTo>
                  <a:pt x="6375972" y="1282498"/>
                </a:lnTo>
                <a:lnTo>
                  <a:pt x="6388648" y="1284977"/>
                </a:lnTo>
                <a:lnTo>
                  <a:pt x="6399880" y="1292595"/>
                </a:lnTo>
                <a:lnTo>
                  <a:pt x="6407967" y="1304072"/>
                </a:lnTo>
                <a:lnTo>
                  <a:pt x="6411209" y="1318132"/>
                </a:lnTo>
                <a:lnTo>
                  <a:pt x="6408581" y="1331986"/>
                </a:lnTo>
                <a:lnTo>
                  <a:pt x="6400980" y="1343087"/>
                </a:lnTo>
                <a:lnTo>
                  <a:pt x="6389585" y="1350520"/>
                </a:lnTo>
                <a:lnTo>
                  <a:pt x="6375574" y="1353369"/>
                </a:lnTo>
                <a:close/>
              </a:path>
              <a:path w="7366000" h="8053070">
                <a:moveTo>
                  <a:pt x="6704795" y="1352197"/>
                </a:moveTo>
                <a:lnTo>
                  <a:pt x="6690942" y="1349569"/>
                </a:lnTo>
                <a:lnTo>
                  <a:pt x="6679841" y="1341968"/>
                </a:lnTo>
                <a:lnTo>
                  <a:pt x="6672408" y="1330573"/>
                </a:lnTo>
                <a:lnTo>
                  <a:pt x="6669559" y="1316562"/>
                </a:lnTo>
                <a:lnTo>
                  <a:pt x="6672187" y="1302708"/>
                </a:lnTo>
                <a:lnTo>
                  <a:pt x="6679787" y="1291607"/>
                </a:lnTo>
                <a:lnTo>
                  <a:pt x="6691183" y="1284174"/>
                </a:lnTo>
                <a:lnTo>
                  <a:pt x="6705193" y="1281326"/>
                </a:lnTo>
                <a:lnTo>
                  <a:pt x="6717721" y="1284983"/>
                </a:lnTo>
                <a:lnTo>
                  <a:pt x="6728969" y="1292470"/>
                </a:lnTo>
                <a:lnTo>
                  <a:pt x="6737139" y="1303293"/>
                </a:lnTo>
                <a:lnTo>
                  <a:pt x="6740430" y="1316960"/>
                </a:lnTo>
                <a:lnTo>
                  <a:pt x="6737802" y="1330814"/>
                </a:lnTo>
                <a:lnTo>
                  <a:pt x="6730201" y="1341915"/>
                </a:lnTo>
                <a:lnTo>
                  <a:pt x="6718806" y="1349348"/>
                </a:lnTo>
                <a:lnTo>
                  <a:pt x="6704795" y="1352197"/>
                </a:lnTo>
                <a:close/>
              </a:path>
              <a:path w="7366000" h="8053070">
                <a:moveTo>
                  <a:pt x="7016909" y="1351711"/>
                </a:moveTo>
                <a:lnTo>
                  <a:pt x="7003056" y="1349083"/>
                </a:lnTo>
                <a:lnTo>
                  <a:pt x="6991954" y="1341482"/>
                </a:lnTo>
                <a:lnTo>
                  <a:pt x="6984522" y="1330087"/>
                </a:lnTo>
                <a:lnTo>
                  <a:pt x="6981673" y="1316077"/>
                </a:lnTo>
                <a:lnTo>
                  <a:pt x="6984300" y="1302223"/>
                </a:lnTo>
                <a:lnTo>
                  <a:pt x="6991901" y="1291122"/>
                </a:lnTo>
                <a:lnTo>
                  <a:pt x="7003296" y="1283689"/>
                </a:lnTo>
                <a:lnTo>
                  <a:pt x="7017307" y="1280840"/>
                </a:lnTo>
                <a:lnTo>
                  <a:pt x="7029982" y="1283320"/>
                </a:lnTo>
                <a:lnTo>
                  <a:pt x="7041215" y="1290937"/>
                </a:lnTo>
                <a:lnTo>
                  <a:pt x="7049302" y="1302414"/>
                </a:lnTo>
                <a:lnTo>
                  <a:pt x="7052544" y="1316474"/>
                </a:lnTo>
                <a:lnTo>
                  <a:pt x="7049916" y="1330328"/>
                </a:lnTo>
                <a:lnTo>
                  <a:pt x="7042315" y="1341429"/>
                </a:lnTo>
                <a:lnTo>
                  <a:pt x="7030920" y="1348862"/>
                </a:lnTo>
                <a:lnTo>
                  <a:pt x="7016909" y="1351711"/>
                </a:lnTo>
                <a:close/>
              </a:path>
              <a:path w="7366000" h="8053070">
                <a:moveTo>
                  <a:pt x="7326230" y="1350875"/>
                </a:moveTo>
                <a:lnTo>
                  <a:pt x="7312376" y="1348247"/>
                </a:lnTo>
                <a:lnTo>
                  <a:pt x="7301275" y="1340646"/>
                </a:lnTo>
                <a:lnTo>
                  <a:pt x="7293843" y="1329251"/>
                </a:lnTo>
                <a:lnTo>
                  <a:pt x="7290994" y="1315240"/>
                </a:lnTo>
                <a:lnTo>
                  <a:pt x="7293621" y="1301386"/>
                </a:lnTo>
                <a:lnTo>
                  <a:pt x="7301222" y="1290285"/>
                </a:lnTo>
                <a:lnTo>
                  <a:pt x="7312617" y="1282852"/>
                </a:lnTo>
                <a:lnTo>
                  <a:pt x="7326628" y="1280004"/>
                </a:lnTo>
                <a:lnTo>
                  <a:pt x="7339304" y="1282483"/>
                </a:lnTo>
                <a:lnTo>
                  <a:pt x="7350536" y="1290101"/>
                </a:lnTo>
                <a:lnTo>
                  <a:pt x="7358623" y="1301578"/>
                </a:lnTo>
                <a:lnTo>
                  <a:pt x="7361865" y="1315638"/>
                </a:lnTo>
                <a:lnTo>
                  <a:pt x="7359237" y="1329492"/>
                </a:lnTo>
                <a:lnTo>
                  <a:pt x="7351636" y="1340593"/>
                </a:lnTo>
                <a:lnTo>
                  <a:pt x="7340241" y="1348026"/>
                </a:lnTo>
                <a:lnTo>
                  <a:pt x="7326230" y="1350875"/>
                </a:lnTo>
                <a:close/>
              </a:path>
              <a:path w="7366000" h="8053070">
                <a:moveTo>
                  <a:pt x="3840035" y="1687144"/>
                </a:moveTo>
                <a:lnTo>
                  <a:pt x="3826181" y="1684516"/>
                </a:lnTo>
                <a:lnTo>
                  <a:pt x="3815080" y="1676915"/>
                </a:lnTo>
                <a:lnTo>
                  <a:pt x="3807647" y="1665520"/>
                </a:lnTo>
                <a:lnTo>
                  <a:pt x="3804798" y="1651510"/>
                </a:lnTo>
                <a:lnTo>
                  <a:pt x="3807426" y="1637656"/>
                </a:lnTo>
                <a:lnTo>
                  <a:pt x="3815027" y="1626555"/>
                </a:lnTo>
                <a:lnTo>
                  <a:pt x="3826423" y="1619122"/>
                </a:lnTo>
                <a:lnTo>
                  <a:pt x="3840433" y="1616273"/>
                </a:lnTo>
                <a:lnTo>
                  <a:pt x="3854287" y="1618901"/>
                </a:lnTo>
                <a:lnTo>
                  <a:pt x="3865388" y="1626502"/>
                </a:lnTo>
                <a:lnTo>
                  <a:pt x="3872821" y="1637897"/>
                </a:lnTo>
                <a:lnTo>
                  <a:pt x="3875669" y="1651908"/>
                </a:lnTo>
                <a:lnTo>
                  <a:pt x="3873041" y="1665761"/>
                </a:lnTo>
                <a:lnTo>
                  <a:pt x="3865440" y="1676863"/>
                </a:lnTo>
                <a:lnTo>
                  <a:pt x="3854045" y="1684295"/>
                </a:lnTo>
                <a:lnTo>
                  <a:pt x="3840035" y="1687144"/>
                </a:lnTo>
                <a:close/>
              </a:path>
              <a:path w="7366000" h="8053070">
                <a:moveTo>
                  <a:pt x="4169256" y="1685972"/>
                </a:moveTo>
                <a:lnTo>
                  <a:pt x="4155403" y="1683344"/>
                </a:lnTo>
                <a:lnTo>
                  <a:pt x="4144301" y="1675743"/>
                </a:lnTo>
                <a:lnTo>
                  <a:pt x="4136869" y="1664348"/>
                </a:lnTo>
                <a:lnTo>
                  <a:pt x="4134020" y="1650338"/>
                </a:lnTo>
                <a:lnTo>
                  <a:pt x="4136648" y="1636484"/>
                </a:lnTo>
                <a:lnTo>
                  <a:pt x="4144249" y="1625383"/>
                </a:lnTo>
                <a:lnTo>
                  <a:pt x="4155644" y="1617950"/>
                </a:lnTo>
                <a:lnTo>
                  <a:pt x="4169654" y="1615101"/>
                </a:lnTo>
                <a:lnTo>
                  <a:pt x="4183508" y="1617729"/>
                </a:lnTo>
                <a:lnTo>
                  <a:pt x="4194609" y="1625330"/>
                </a:lnTo>
                <a:lnTo>
                  <a:pt x="4202042" y="1636725"/>
                </a:lnTo>
                <a:lnTo>
                  <a:pt x="4204891" y="1650736"/>
                </a:lnTo>
                <a:lnTo>
                  <a:pt x="4202263" y="1664589"/>
                </a:lnTo>
                <a:lnTo>
                  <a:pt x="4194662" y="1675691"/>
                </a:lnTo>
                <a:lnTo>
                  <a:pt x="4183267" y="1683123"/>
                </a:lnTo>
                <a:lnTo>
                  <a:pt x="4169256" y="1685972"/>
                </a:lnTo>
                <a:close/>
              </a:path>
              <a:path w="7366000" h="8053070">
                <a:moveTo>
                  <a:pt x="4481019" y="1688280"/>
                </a:moveTo>
                <a:lnTo>
                  <a:pt x="4467165" y="1685652"/>
                </a:lnTo>
                <a:lnTo>
                  <a:pt x="4456064" y="1678051"/>
                </a:lnTo>
                <a:lnTo>
                  <a:pt x="4448631" y="1666656"/>
                </a:lnTo>
                <a:lnTo>
                  <a:pt x="4445783" y="1652645"/>
                </a:lnTo>
                <a:lnTo>
                  <a:pt x="4448411" y="1638792"/>
                </a:lnTo>
                <a:lnTo>
                  <a:pt x="4456012" y="1627691"/>
                </a:lnTo>
                <a:lnTo>
                  <a:pt x="4467407" y="1620258"/>
                </a:lnTo>
                <a:lnTo>
                  <a:pt x="4481417" y="1617409"/>
                </a:lnTo>
                <a:lnTo>
                  <a:pt x="4495271" y="1620037"/>
                </a:lnTo>
                <a:lnTo>
                  <a:pt x="4506372" y="1627638"/>
                </a:lnTo>
                <a:lnTo>
                  <a:pt x="4513805" y="1639033"/>
                </a:lnTo>
                <a:lnTo>
                  <a:pt x="4516654" y="1653043"/>
                </a:lnTo>
                <a:lnTo>
                  <a:pt x="4514026" y="1666897"/>
                </a:lnTo>
                <a:lnTo>
                  <a:pt x="4506425" y="1677998"/>
                </a:lnTo>
                <a:lnTo>
                  <a:pt x="4495030" y="1685431"/>
                </a:lnTo>
                <a:lnTo>
                  <a:pt x="4481019" y="1688280"/>
                </a:lnTo>
                <a:close/>
              </a:path>
              <a:path w="7366000" h="8053070">
                <a:moveTo>
                  <a:pt x="4793133" y="1687794"/>
                </a:moveTo>
                <a:lnTo>
                  <a:pt x="4779279" y="1685166"/>
                </a:lnTo>
                <a:lnTo>
                  <a:pt x="4768178" y="1677565"/>
                </a:lnTo>
                <a:lnTo>
                  <a:pt x="4760745" y="1666170"/>
                </a:lnTo>
                <a:lnTo>
                  <a:pt x="4757896" y="1652160"/>
                </a:lnTo>
                <a:lnTo>
                  <a:pt x="4760524" y="1638306"/>
                </a:lnTo>
                <a:lnTo>
                  <a:pt x="4768125" y="1627205"/>
                </a:lnTo>
                <a:lnTo>
                  <a:pt x="4779520" y="1619772"/>
                </a:lnTo>
                <a:lnTo>
                  <a:pt x="4793531" y="1616923"/>
                </a:lnTo>
                <a:lnTo>
                  <a:pt x="4807385" y="1619551"/>
                </a:lnTo>
                <a:lnTo>
                  <a:pt x="4818486" y="1627152"/>
                </a:lnTo>
                <a:lnTo>
                  <a:pt x="4825919" y="1638547"/>
                </a:lnTo>
                <a:lnTo>
                  <a:pt x="4828768" y="1652558"/>
                </a:lnTo>
                <a:lnTo>
                  <a:pt x="4826140" y="1666411"/>
                </a:lnTo>
                <a:lnTo>
                  <a:pt x="4818539" y="1677512"/>
                </a:lnTo>
                <a:lnTo>
                  <a:pt x="4807143" y="1684945"/>
                </a:lnTo>
                <a:lnTo>
                  <a:pt x="4793133" y="1687794"/>
                </a:lnTo>
                <a:close/>
              </a:path>
              <a:path w="7366000" h="8053070">
                <a:moveTo>
                  <a:pt x="5108039" y="1687660"/>
                </a:moveTo>
                <a:lnTo>
                  <a:pt x="5094185" y="1685032"/>
                </a:lnTo>
                <a:lnTo>
                  <a:pt x="5083084" y="1677431"/>
                </a:lnTo>
                <a:lnTo>
                  <a:pt x="5075651" y="1666036"/>
                </a:lnTo>
                <a:lnTo>
                  <a:pt x="5072803" y="1652025"/>
                </a:lnTo>
                <a:lnTo>
                  <a:pt x="5075431" y="1638172"/>
                </a:lnTo>
                <a:lnTo>
                  <a:pt x="5083032" y="1627071"/>
                </a:lnTo>
                <a:lnTo>
                  <a:pt x="5094427" y="1619638"/>
                </a:lnTo>
                <a:lnTo>
                  <a:pt x="5108437" y="1616789"/>
                </a:lnTo>
                <a:lnTo>
                  <a:pt x="5121113" y="1619269"/>
                </a:lnTo>
                <a:lnTo>
                  <a:pt x="5132345" y="1626886"/>
                </a:lnTo>
                <a:lnTo>
                  <a:pt x="5140432" y="1638363"/>
                </a:lnTo>
                <a:lnTo>
                  <a:pt x="5143674" y="1652423"/>
                </a:lnTo>
                <a:lnTo>
                  <a:pt x="5141046" y="1666277"/>
                </a:lnTo>
                <a:lnTo>
                  <a:pt x="5133445" y="1677378"/>
                </a:lnTo>
                <a:lnTo>
                  <a:pt x="5122050" y="1684811"/>
                </a:lnTo>
                <a:lnTo>
                  <a:pt x="5108039" y="1687660"/>
                </a:lnTo>
                <a:close/>
              </a:path>
              <a:path w="7366000" h="8053070">
                <a:moveTo>
                  <a:pt x="5436910" y="1689280"/>
                </a:moveTo>
                <a:lnTo>
                  <a:pt x="5423056" y="1686652"/>
                </a:lnTo>
                <a:lnTo>
                  <a:pt x="5411955" y="1679051"/>
                </a:lnTo>
                <a:lnTo>
                  <a:pt x="5404522" y="1667656"/>
                </a:lnTo>
                <a:lnTo>
                  <a:pt x="5401673" y="1653646"/>
                </a:lnTo>
                <a:lnTo>
                  <a:pt x="5404301" y="1639792"/>
                </a:lnTo>
                <a:lnTo>
                  <a:pt x="5411902" y="1628691"/>
                </a:lnTo>
                <a:lnTo>
                  <a:pt x="5423297" y="1621258"/>
                </a:lnTo>
                <a:lnTo>
                  <a:pt x="5437307" y="1618409"/>
                </a:lnTo>
                <a:lnTo>
                  <a:pt x="5449983" y="1620889"/>
                </a:lnTo>
                <a:lnTo>
                  <a:pt x="5461215" y="1628507"/>
                </a:lnTo>
                <a:lnTo>
                  <a:pt x="5469303" y="1639984"/>
                </a:lnTo>
                <a:lnTo>
                  <a:pt x="5472544" y="1654044"/>
                </a:lnTo>
                <a:lnTo>
                  <a:pt x="5469916" y="1667897"/>
                </a:lnTo>
                <a:lnTo>
                  <a:pt x="5462315" y="1678999"/>
                </a:lnTo>
                <a:lnTo>
                  <a:pt x="5450920" y="1686431"/>
                </a:lnTo>
                <a:lnTo>
                  <a:pt x="5436910" y="1689280"/>
                </a:lnTo>
                <a:close/>
              </a:path>
              <a:path w="7366000" h="8053070">
                <a:moveTo>
                  <a:pt x="5749024" y="1688795"/>
                </a:moveTo>
                <a:lnTo>
                  <a:pt x="5735170" y="1686167"/>
                </a:lnTo>
                <a:lnTo>
                  <a:pt x="5724069" y="1678566"/>
                </a:lnTo>
                <a:lnTo>
                  <a:pt x="5716636" y="1667171"/>
                </a:lnTo>
                <a:lnTo>
                  <a:pt x="5713787" y="1653161"/>
                </a:lnTo>
                <a:lnTo>
                  <a:pt x="5716415" y="1639307"/>
                </a:lnTo>
                <a:lnTo>
                  <a:pt x="5724016" y="1628206"/>
                </a:lnTo>
                <a:lnTo>
                  <a:pt x="5735411" y="1620773"/>
                </a:lnTo>
                <a:lnTo>
                  <a:pt x="5749421" y="1617924"/>
                </a:lnTo>
                <a:lnTo>
                  <a:pt x="5762097" y="1620404"/>
                </a:lnTo>
                <a:lnTo>
                  <a:pt x="5773329" y="1628021"/>
                </a:lnTo>
                <a:lnTo>
                  <a:pt x="5781416" y="1639498"/>
                </a:lnTo>
                <a:lnTo>
                  <a:pt x="5784658" y="1653558"/>
                </a:lnTo>
                <a:lnTo>
                  <a:pt x="5782030" y="1667412"/>
                </a:lnTo>
                <a:lnTo>
                  <a:pt x="5774429" y="1678513"/>
                </a:lnTo>
                <a:lnTo>
                  <a:pt x="5763034" y="1685946"/>
                </a:lnTo>
                <a:lnTo>
                  <a:pt x="5749024" y="1688795"/>
                </a:lnTo>
                <a:close/>
              </a:path>
              <a:path w="7366000" h="8053070">
                <a:moveTo>
                  <a:pt x="6057993" y="1690751"/>
                </a:moveTo>
                <a:lnTo>
                  <a:pt x="6044140" y="1688123"/>
                </a:lnTo>
                <a:lnTo>
                  <a:pt x="6033039" y="1680522"/>
                </a:lnTo>
                <a:lnTo>
                  <a:pt x="6025606" y="1669127"/>
                </a:lnTo>
                <a:lnTo>
                  <a:pt x="6022757" y="1655117"/>
                </a:lnTo>
                <a:lnTo>
                  <a:pt x="6025384" y="1641263"/>
                </a:lnTo>
                <a:lnTo>
                  <a:pt x="6032985" y="1630162"/>
                </a:lnTo>
                <a:lnTo>
                  <a:pt x="6044381" y="1622729"/>
                </a:lnTo>
                <a:lnTo>
                  <a:pt x="6058391" y="1619880"/>
                </a:lnTo>
                <a:lnTo>
                  <a:pt x="6072245" y="1622508"/>
                </a:lnTo>
                <a:lnTo>
                  <a:pt x="6083347" y="1630109"/>
                </a:lnTo>
                <a:lnTo>
                  <a:pt x="6090779" y="1641504"/>
                </a:lnTo>
                <a:lnTo>
                  <a:pt x="6093628" y="1655515"/>
                </a:lnTo>
                <a:lnTo>
                  <a:pt x="6091000" y="1669368"/>
                </a:lnTo>
                <a:lnTo>
                  <a:pt x="6083399" y="1680470"/>
                </a:lnTo>
                <a:lnTo>
                  <a:pt x="6072004" y="1687902"/>
                </a:lnTo>
                <a:lnTo>
                  <a:pt x="6057993" y="1690751"/>
                </a:lnTo>
                <a:close/>
              </a:path>
              <a:path w="7366000" h="8053070">
                <a:moveTo>
                  <a:pt x="6370458" y="1687473"/>
                </a:moveTo>
                <a:lnTo>
                  <a:pt x="6356605" y="1684845"/>
                </a:lnTo>
                <a:lnTo>
                  <a:pt x="6345503" y="1677244"/>
                </a:lnTo>
                <a:lnTo>
                  <a:pt x="6338071" y="1665849"/>
                </a:lnTo>
                <a:lnTo>
                  <a:pt x="6335222" y="1651839"/>
                </a:lnTo>
                <a:lnTo>
                  <a:pt x="6337849" y="1637985"/>
                </a:lnTo>
                <a:lnTo>
                  <a:pt x="6345450" y="1626884"/>
                </a:lnTo>
                <a:lnTo>
                  <a:pt x="6356845" y="1619451"/>
                </a:lnTo>
                <a:lnTo>
                  <a:pt x="6370856" y="1616602"/>
                </a:lnTo>
                <a:lnTo>
                  <a:pt x="6383532" y="1619082"/>
                </a:lnTo>
                <a:lnTo>
                  <a:pt x="6394764" y="1626699"/>
                </a:lnTo>
                <a:lnTo>
                  <a:pt x="6402851" y="1638177"/>
                </a:lnTo>
                <a:lnTo>
                  <a:pt x="6406093" y="1652236"/>
                </a:lnTo>
                <a:lnTo>
                  <a:pt x="6403465" y="1666090"/>
                </a:lnTo>
                <a:lnTo>
                  <a:pt x="6395864" y="1677191"/>
                </a:lnTo>
                <a:lnTo>
                  <a:pt x="6384469" y="1684624"/>
                </a:lnTo>
                <a:lnTo>
                  <a:pt x="6370458" y="1687473"/>
                </a:lnTo>
                <a:close/>
              </a:path>
              <a:path w="7366000" h="8053070">
                <a:moveTo>
                  <a:pt x="6699680" y="1686301"/>
                </a:moveTo>
                <a:lnTo>
                  <a:pt x="6685826" y="1683673"/>
                </a:lnTo>
                <a:lnTo>
                  <a:pt x="6674725" y="1676072"/>
                </a:lnTo>
                <a:lnTo>
                  <a:pt x="6667292" y="1664677"/>
                </a:lnTo>
                <a:lnTo>
                  <a:pt x="6664443" y="1650667"/>
                </a:lnTo>
                <a:lnTo>
                  <a:pt x="6667071" y="1636813"/>
                </a:lnTo>
                <a:lnTo>
                  <a:pt x="6674672" y="1625712"/>
                </a:lnTo>
                <a:lnTo>
                  <a:pt x="6686067" y="1618279"/>
                </a:lnTo>
                <a:lnTo>
                  <a:pt x="6700077" y="1615430"/>
                </a:lnTo>
                <a:lnTo>
                  <a:pt x="6712753" y="1617910"/>
                </a:lnTo>
                <a:lnTo>
                  <a:pt x="6723985" y="1625527"/>
                </a:lnTo>
                <a:lnTo>
                  <a:pt x="6732072" y="1637004"/>
                </a:lnTo>
                <a:lnTo>
                  <a:pt x="6735314" y="1651064"/>
                </a:lnTo>
                <a:lnTo>
                  <a:pt x="6732686" y="1664918"/>
                </a:lnTo>
                <a:lnTo>
                  <a:pt x="6725085" y="1676019"/>
                </a:lnTo>
                <a:lnTo>
                  <a:pt x="6713690" y="1683452"/>
                </a:lnTo>
                <a:lnTo>
                  <a:pt x="6699680" y="1686301"/>
                </a:lnTo>
                <a:close/>
              </a:path>
              <a:path w="7366000" h="8053070">
                <a:moveTo>
                  <a:pt x="7011793" y="1685816"/>
                </a:moveTo>
                <a:lnTo>
                  <a:pt x="6997940" y="1683188"/>
                </a:lnTo>
                <a:lnTo>
                  <a:pt x="6986839" y="1675587"/>
                </a:lnTo>
                <a:lnTo>
                  <a:pt x="6979406" y="1664192"/>
                </a:lnTo>
                <a:lnTo>
                  <a:pt x="6976557" y="1650182"/>
                </a:lnTo>
                <a:lnTo>
                  <a:pt x="6979184" y="1636328"/>
                </a:lnTo>
                <a:lnTo>
                  <a:pt x="6986785" y="1625226"/>
                </a:lnTo>
                <a:lnTo>
                  <a:pt x="6998181" y="1617794"/>
                </a:lnTo>
                <a:lnTo>
                  <a:pt x="7012191" y="1614945"/>
                </a:lnTo>
                <a:lnTo>
                  <a:pt x="7024867" y="1617424"/>
                </a:lnTo>
                <a:lnTo>
                  <a:pt x="7036099" y="1625042"/>
                </a:lnTo>
                <a:lnTo>
                  <a:pt x="7044186" y="1636519"/>
                </a:lnTo>
                <a:lnTo>
                  <a:pt x="7047428" y="1650579"/>
                </a:lnTo>
                <a:lnTo>
                  <a:pt x="7044800" y="1664433"/>
                </a:lnTo>
                <a:lnTo>
                  <a:pt x="7037199" y="1675534"/>
                </a:lnTo>
                <a:lnTo>
                  <a:pt x="7025804" y="1682967"/>
                </a:lnTo>
                <a:lnTo>
                  <a:pt x="7011793" y="1685816"/>
                </a:lnTo>
                <a:close/>
              </a:path>
              <a:path w="7366000" h="8053070">
                <a:moveTo>
                  <a:pt x="7321465" y="1682187"/>
                </a:moveTo>
                <a:lnTo>
                  <a:pt x="7307612" y="1679559"/>
                </a:lnTo>
                <a:lnTo>
                  <a:pt x="7296511" y="1671958"/>
                </a:lnTo>
                <a:lnTo>
                  <a:pt x="7289078" y="1660563"/>
                </a:lnTo>
                <a:lnTo>
                  <a:pt x="7286229" y="1646552"/>
                </a:lnTo>
                <a:lnTo>
                  <a:pt x="7288856" y="1632698"/>
                </a:lnTo>
                <a:lnTo>
                  <a:pt x="7296457" y="1621597"/>
                </a:lnTo>
                <a:lnTo>
                  <a:pt x="7307853" y="1614164"/>
                </a:lnTo>
                <a:lnTo>
                  <a:pt x="7321863" y="1611315"/>
                </a:lnTo>
                <a:lnTo>
                  <a:pt x="7335569" y="1615121"/>
                </a:lnTo>
                <a:lnTo>
                  <a:pt x="7346687" y="1622591"/>
                </a:lnTo>
                <a:lnTo>
                  <a:pt x="7354202" y="1633332"/>
                </a:lnTo>
                <a:lnTo>
                  <a:pt x="7357100" y="1646950"/>
                </a:lnTo>
                <a:lnTo>
                  <a:pt x="7354472" y="1660804"/>
                </a:lnTo>
                <a:lnTo>
                  <a:pt x="7346871" y="1671905"/>
                </a:lnTo>
                <a:lnTo>
                  <a:pt x="7335476" y="1679338"/>
                </a:lnTo>
                <a:lnTo>
                  <a:pt x="7321465" y="1682187"/>
                </a:lnTo>
                <a:close/>
              </a:path>
              <a:path w="7366000" h="8053070">
                <a:moveTo>
                  <a:pt x="3841925" y="1988087"/>
                </a:moveTo>
                <a:lnTo>
                  <a:pt x="3828071" y="1985459"/>
                </a:lnTo>
                <a:lnTo>
                  <a:pt x="3816970" y="1977858"/>
                </a:lnTo>
                <a:lnTo>
                  <a:pt x="3809537" y="1966463"/>
                </a:lnTo>
                <a:lnTo>
                  <a:pt x="3806688" y="1952453"/>
                </a:lnTo>
                <a:lnTo>
                  <a:pt x="3809316" y="1938599"/>
                </a:lnTo>
                <a:lnTo>
                  <a:pt x="3816917" y="1927498"/>
                </a:lnTo>
                <a:lnTo>
                  <a:pt x="3828312" y="1920065"/>
                </a:lnTo>
                <a:lnTo>
                  <a:pt x="3842323" y="1917216"/>
                </a:lnTo>
                <a:lnTo>
                  <a:pt x="3854998" y="1919696"/>
                </a:lnTo>
                <a:lnTo>
                  <a:pt x="3866230" y="1927313"/>
                </a:lnTo>
                <a:lnTo>
                  <a:pt x="3874318" y="1938791"/>
                </a:lnTo>
                <a:lnTo>
                  <a:pt x="3877559" y="1952851"/>
                </a:lnTo>
                <a:lnTo>
                  <a:pt x="3874931" y="1966705"/>
                </a:lnTo>
                <a:lnTo>
                  <a:pt x="3867330" y="1977806"/>
                </a:lnTo>
                <a:lnTo>
                  <a:pt x="3855935" y="1985239"/>
                </a:lnTo>
                <a:lnTo>
                  <a:pt x="3841925" y="1988087"/>
                </a:lnTo>
                <a:close/>
              </a:path>
              <a:path w="7366000" h="8053070">
                <a:moveTo>
                  <a:pt x="4171146" y="1986915"/>
                </a:moveTo>
                <a:lnTo>
                  <a:pt x="4157292" y="1984287"/>
                </a:lnTo>
                <a:lnTo>
                  <a:pt x="4146191" y="1976686"/>
                </a:lnTo>
                <a:lnTo>
                  <a:pt x="4138758" y="1965291"/>
                </a:lnTo>
                <a:lnTo>
                  <a:pt x="4135909" y="1951281"/>
                </a:lnTo>
                <a:lnTo>
                  <a:pt x="4138537" y="1937427"/>
                </a:lnTo>
                <a:lnTo>
                  <a:pt x="4146138" y="1926326"/>
                </a:lnTo>
                <a:lnTo>
                  <a:pt x="4157533" y="1918893"/>
                </a:lnTo>
                <a:lnTo>
                  <a:pt x="4171544" y="1916044"/>
                </a:lnTo>
                <a:lnTo>
                  <a:pt x="4184071" y="1919702"/>
                </a:lnTo>
                <a:lnTo>
                  <a:pt x="4195320" y="1927189"/>
                </a:lnTo>
                <a:lnTo>
                  <a:pt x="4203489" y="1938011"/>
                </a:lnTo>
                <a:lnTo>
                  <a:pt x="4206780" y="1951679"/>
                </a:lnTo>
                <a:lnTo>
                  <a:pt x="4204152" y="1965533"/>
                </a:lnTo>
                <a:lnTo>
                  <a:pt x="4196551" y="1976634"/>
                </a:lnTo>
                <a:lnTo>
                  <a:pt x="4185156" y="1984067"/>
                </a:lnTo>
                <a:lnTo>
                  <a:pt x="4171146" y="1986915"/>
                </a:lnTo>
                <a:close/>
              </a:path>
              <a:path w="7366000" h="8053070">
                <a:moveTo>
                  <a:pt x="4482908" y="1989222"/>
                </a:moveTo>
                <a:lnTo>
                  <a:pt x="4469055" y="1986595"/>
                </a:lnTo>
                <a:lnTo>
                  <a:pt x="4457954" y="1978994"/>
                </a:lnTo>
                <a:lnTo>
                  <a:pt x="4450521" y="1967598"/>
                </a:lnTo>
                <a:lnTo>
                  <a:pt x="4447672" y="1953588"/>
                </a:lnTo>
                <a:lnTo>
                  <a:pt x="4450300" y="1939734"/>
                </a:lnTo>
                <a:lnTo>
                  <a:pt x="4457901" y="1928633"/>
                </a:lnTo>
                <a:lnTo>
                  <a:pt x="4469296" y="1921200"/>
                </a:lnTo>
                <a:lnTo>
                  <a:pt x="4483306" y="1918351"/>
                </a:lnTo>
                <a:lnTo>
                  <a:pt x="4495982" y="1920831"/>
                </a:lnTo>
                <a:lnTo>
                  <a:pt x="4507214" y="1928449"/>
                </a:lnTo>
                <a:lnTo>
                  <a:pt x="4515302" y="1939926"/>
                </a:lnTo>
                <a:lnTo>
                  <a:pt x="4518543" y="1953986"/>
                </a:lnTo>
                <a:lnTo>
                  <a:pt x="4515915" y="1967840"/>
                </a:lnTo>
                <a:lnTo>
                  <a:pt x="4508314" y="1978941"/>
                </a:lnTo>
                <a:lnTo>
                  <a:pt x="4496919" y="1986374"/>
                </a:lnTo>
                <a:lnTo>
                  <a:pt x="4482908" y="1989222"/>
                </a:lnTo>
                <a:close/>
              </a:path>
              <a:path w="7366000" h="8053070">
                <a:moveTo>
                  <a:pt x="4792230" y="1988386"/>
                </a:moveTo>
                <a:lnTo>
                  <a:pt x="4778376" y="1985758"/>
                </a:lnTo>
                <a:lnTo>
                  <a:pt x="4767275" y="1978157"/>
                </a:lnTo>
                <a:lnTo>
                  <a:pt x="4759842" y="1966762"/>
                </a:lnTo>
                <a:lnTo>
                  <a:pt x="4756993" y="1952752"/>
                </a:lnTo>
                <a:lnTo>
                  <a:pt x="4759621" y="1938898"/>
                </a:lnTo>
                <a:lnTo>
                  <a:pt x="4767222" y="1927797"/>
                </a:lnTo>
                <a:lnTo>
                  <a:pt x="4778617" y="1920364"/>
                </a:lnTo>
                <a:lnTo>
                  <a:pt x="4792628" y="1917515"/>
                </a:lnTo>
                <a:lnTo>
                  <a:pt x="4806482" y="1920143"/>
                </a:lnTo>
                <a:lnTo>
                  <a:pt x="4817583" y="1927744"/>
                </a:lnTo>
                <a:lnTo>
                  <a:pt x="4825016" y="1939139"/>
                </a:lnTo>
                <a:lnTo>
                  <a:pt x="4827864" y="1953150"/>
                </a:lnTo>
                <a:lnTo>
                  <a:pt x="4825236" y="1967003"/>
                </a:lnTo>
                <a:lnTo>
                  <a:pt x="4817635" y="1978105"/>
                </a:lnTo>
                <a:lnTo>
                  <a:pt x="4806240" y="1985537"/>
                </a:lnTo>
                <a:lnTo>
                  <a:pt x="4792230" y="1988386"/>
                </a:lnTo>
                <a:close/>
              </a:path>
              <a:path w="7366000" h="8053070">
                <a:moveTo>
                  <a:pt x="5106785" y="1991044"/>
                </a:moveTo>
                <a:lnTo>
                  <a:pt x="5092931" y="1988416"/>
                </a:lnTo>
                <a:lnTo>
                  <a:pt x="5081830" y="1980815"/>
                </a:lnTo>
                <a:lnTo>
                  <a:pt x="5074397" y="1969420"/>
                </a:lnTo>
                <a:lnTo>
                  <a:pt x="5071549" y="1955410"/>
                </a:lnTo>
                <a:lnTo>
                  <a:pt x="5074177" y="1941556"/>
                </a:lnTo>
                <a:lnTo>
                  <a:pt x="5081778" y="1930455"/>
                </a:lnTo>
                <a:lnTo>
                  <a:pt x="5093173" y="1923022"/>
                </a:lnTo>
                <a:lnTo>
                  <a:pt x="5107183" y="1920173"/>
                </a:lnTo>
                <a:lnTo>
                  <a:pt x="5121037" y="1922801"/>
                </a:lnTo>
                <a:lnTo>
                  <a:pt x="5132138" y="1930402"/>
                </a:lnTo>
                <a:lnTo>
                  <a:pt x="5139571" y="1941797"/>
                </a:lnTo>
                <a:lnTo>
                  <a:pt x="5142420" y="1955808"/>
                </a:lnTo>
                <a:lnTo>
                  <a:pt x="5139792" y="1969662"/>
                </a:lnTo>
                <a:lnTo>
                  <a:pt x="5132191" y="1980763"/>
                </a:lnTo>
                <a:lnTo>
                  <a:pt x="5120795" y="1988195"/>
                </a:lnTo>
                <a:lnTo>
                  <a:pt x="5106785" y="1991044"/>
                </a:lnTo>
                <a:close/>
              </a:path>
              <a:path w="7366000" h="8053070">
                <a:moveTo>
                  <a:pt x="5436007" y="1989872"/>
                </a:moveTo>
                <a:lnTo>
                  <a:pt x="5422153" y="1987244"/>
                </a:lnTo>
                <a:lnTo>
                  <a:pt x="5411052" y="1979643"/>
                </a:lnTo>
                <a:lnTo>
                  <a:pt x="5403619" y="1968248"/>
                </a:lnTo>
                <a:lnTo>
                  <a:pt x="5400770" y="1954238"/>
                </a:lnTo>
                <a:lnTo>
                  <a:pt x="5403398" y="1940384"/>
                </a:lnTo>
                <a:lnTo>
                  <a:pt x="5410999" y="1929283"/>
                </a:lnTo>
                <a:lnTo>
                  <a:pt x="5422394" y="1921850"/>
                </a:lnTo>
                <a:lnTo>
                  <a:pt x="5436404" y="1919001"/>
                </a:lnTo>
                <a:lnTo>
                  <a:pt x="5450258" y="1921629"/>
                </a:lnTo>
                <a:lnTo>
                  <a:pt x="5461359" y="1929230"/>
                </a:lnTo>
                <a:lnTo>
                  <a:pt x="5468792" y="1940625"/>
                </a:lnTo>
                <a:lnTo>
                  <a:pt x="5471641" y="1954636"/>
                </a:lnTo>
                <a:lnTo>
                  <a:pt x="5469013" y="1968490"/>
                </a:lnTo>
                <a:lnTo>
                  <a:pt x="5461412" y="1979591"/>
                </a:lnTo>
                <a:lnTo>
                  <a:pt x="5450017" y="1987024"/>
                </a:lnTo>
                <a:lnTo>
                  <a:pt x="5436007" y="1989872"/>
                </a:lnTo>
                <a:close/>
              </a:path>
              <a:path w="7366000" h="8053070">
                <a:moveTo>
                  <a:pt x="5748120" y="1989387"/>
                </a:moveTo>
                <a:lnTo>
                  <a:pt x="5734266" y="1986759"/>
                </a:lnTo>
                <a:lnTo>
                  <a:pt x="5723165" y="1979158"/>
                </a:lnTo>
                <a:lnTo>
                  <a:pt x="5715732" y="1967763"/>
                </a:lnTo>
                <a:lnTo>
                  <a:pt x="5712883" y="1953753"/>
                </a:lnTo>
                <a:lnTo>
                  <a:pt x="5715511" y="1939899"/>
                </a:lnTo>
                <a:lnTo>
                  <a:pt x="5723112" y="1928798"/>
                </a:lnTo>
                <a:lnTo>
                  <a:pt x="5734507" y="1921365"/>
                </a:lnTo>
                <a:lnTo>
                  <a:pt x="5748518" y="1918516"/>
                </a:lnTo>
                <a:lnTo>
                  <a:pt x="5762224" y="1922322"/>
                </a:lnTo>
                <a:lnTo>
                  <a:pt x="5773342" y="1929792"/>
                </a:lnTo>
                <a:lnTo>
                  <a:pt x="5780857" y="1940533"/>
                </a:lnTo>
                <a:lnTo>
                  <a:pt x="5783754" y="1954150"/>
                </a:lnTo>
                <a:lnTo>
                  <a:pt x="5781127" y="1968004"/>
                </a:lnTo>
                <a:lnTo>
                  <a:pt x="5773526" y="1979105"/>
                </a:lnTo>
                <a:lnTo>
                  <a:pt x="5762131" y="1986538"/>
                </a:lnTo>
                <a:lnTo>
                  <a:pt x="5748120" y="1989387"/>
                </a:lnTo>
                <a:close/>
              </a:path>
              <a:path w="7366000" h="8053070">
                <a:moveTo>
                  <a:pt x="6057091" y="1991343"/>
                </a:moveTo>
                <a:lnTo>
                  <a:pt x="6043237" y="1988715"/>
                </a:lnTo>
                <a:lnTo>
                  <a:pt x="6032136" y="1981114"/>
                </a:lnTo>
                <a:lnTo>
                  <a:pt x="6024703" y="1969719"/>
                </a:lnTo>
                <a:lnTo>
                  <a:pt x="6021854" y="1955709"/>
                </a:lnTo>
                <a:lnTo>
                  <a:pt x="6024482" y="1941855"/>
                </a:lnTo>
                <a:lnTo>
                  <a:pt x="6032083" y="1930754"/>
                </a:lnTo>
                <a:lnTo>
                  <a:pt x="6043478" y="1923321"/>
                </a:lnTo>
                <a:lnTo>
                  <a:pt x="6057488" y="1920472"/>
                </a:lnTo>
                <a:lnTo>
                  <a:pt x="6071342" y="1923100"/>
                </a:lnTo>
                <a:lnTo>
                  <a:pt x="6082443" y="1930701"/>
                </a:lnTo>
                <a:lnTo>
                  <a:pt x="6089876" y="1942096"/>
                </a:lnTo>
                <a:lnTo>
                  <a:pt x="6092725" y="1956107"/>
                </a:lnTo>
                <a:lnTo>
                  <a:pt x="6090097" y="1969961"/>
                </a:lnTo>
                <a:lnTo>
                  <a:pt x="6082496" y="1981062"/>
                </a:lnTo>
                <a:lnTo>
                  <a:pt x="6071101" y="1988494"/>
                </a:lnTo>
                <a:lnTo>
                  <a:pt x="6057091" y="1991343"/>
                </a:lnTo>
                <a:close/>
              </a:path>
              <a:path w="7366000" h="8053070">
                <a:moveTo>
                  <a:pt x="6369556" y="1988065"/>
                </a:moveTo>
                <a:lnTo>
                  <a:pt x="6355702" y="1985437"/>
                </a:lnTo>
                <a:lnTo>
                  <a:pt x="6344601" y="1977836"/>
                </a:lnTo>
                <a:lnTo>
                  <a:pt x="6337168" y="1966441"/>
                </a:lnTo>
                <a:lnTo>
                  <a:pt x="6334319" y="1952431"/>
                </a:lnTo>
                <a:lnTo>
                  <a:pt x="6336947" y="1938577"/>
                </a:lnTo>
                <a:lnTo>
                  <a:pt x="6344548" y="1927476"/>
                </a:lnTo>
                <a:lnTo>
                  <a:pt x="6355943" y="1920043"/>
                </a:lnTo>
                <a:lnTo>
                  <a:pt x="6369953" y="1917194"/>
                </a:lnTo>
                <a:lnTo>
                  <a:pt x="6383807" y="1919822"/>
                </a:lnTo>
                <a:lnTo>
                  <a:pt x="6394908" y="1927423"/>
                </a:lnTo>
                <a:lnTo>
                  <a:pt x="6402341" y="1938818"/>
                </a:lnTo>
                <a:lnTo>
                  <a:pt x="6405190" y="1952829"/>
                </a:lnTo>
                <a:lnTo>
                  <a:pt x="6402562" y="1966682"/>
                </a:lnTo>
                <a:lnTo>
                  <a:pt x="6394961" y="1977783"/>
                </a:lnTo>
                <a:lnTo>
                  <a:pt x="6383566" y="1985216"/>
                </a:lnTo>
                <a:lnTo>
                  <a:pt x="6369556" y="1988065"/>
                </a:lnTo>
                <a:close/>
              </a:path>
              <a:path w="7366000" h="8053070">
                <a:moveTo>
                  <a:pt x="6698776" y="1986893"/>
                </a:moveTo>
                <a:lnTo>
                  <a:pt x="6684922" y="1984265"/>
                </a:lnTo>
                <a:lnTo>
                  <a:pt x="6673821" y="1976664"/>
                </a:lnTo>
                <a:lnTo>
                  <a:pt x="6666388" y="1965269"/>
                </a:lnTo>
                <a:lnTo>
                  <a:pt x="6663539" y="1951259"/>
                </a:lnTo>
                <a:lnTo>
                  <a:pt x="6666167" y="1937405"/>
                </a:lnTo>
                <a:lnTo>
                  <a:pt x="6673768" y="1926304"/>
                </a:lnTo>
                <a:lnTo>
                  <a:pt x="6685163" y="1918871"/>
                </a:lnTo>
                <a:lnTo>
                  <a:pt x="6699174" y="1916022"/>
                </a:lnTo>
                <a:lnTo>
                  <a:pt x="6712880" y="1919828"/>
                </a:lnTo>
                <a:lnTo>
                  <a:pt x="6723997" y="1927298"/>
                </a:lnTo>
                <a:lnTo>
                  <a:pt x="6731512" y="1938039"/>
                </a:lnTo>
                <a:lnTo>
                  <a:pt x="6734410" y="1951656"/>
                </a:lnTo>
                <a:lnTo>
                  <a:pt x="6731783" y="1965510"/>
                </a:lnTo>
                <a:lnTo>
                  <a:pt x="6724182" y="1976611"/>
                </a:lnTo>
                <a:lnTo>
                  <a:pt x="6712787" y="1984044"/>
                </a:lnTo>
                <a:lnTo>
                  <a:pt x="6698776" y="1986893"/>
                </a:lnTo>
                <a:close/>
              </a:path>
              <a:path w="7366000" h="8053070">
                <a:moveTo>
                  <a:pt x="7010890" y="1986407"/>
                </a:moveTo>
                <a:lnTo>
                  <a:pt x="6997036" y="1983779"/>
                </a:lnTo>
                <a:lnTo>
                  <a:pt x="6985935" y="1976178"/>
                </a:lnTo>
                <a:lnTo>
                  <a:pt x="6978502" y="1964783"/>
                </a:lnTo>
                <a:lnTo>
                  <a:pt x="6975653" y="1950773"/>
                </a:lnTo>
                <a:lnTo>
                  <a:pt x="6978281" y="1936919"/>
                </a:lnTo>
                <a:lnTo>
                  <a:pt x="6985882" y="1925818"/>
                </a:lnTo>
                <a:lnTo>
                  <a:pt x="6997277" y="1918385"/>
                </a:lnTo>
                <a:lnTo>
                  <a:pt x="7011288" y="1915536"/>
                </a:lnTo>
                <a:lnTo>
                  <a:pt x="7025142" y="1918164"/>
                </a:lnTo>
                <a:lnTo>
                  <a:pt x="7036243" y="1925765"/>
                </a:lnTo>
                <a:lnTo>
                  <a:pt x="7043676" y="1937160"/>
                </a:lnTo>
                <a:lnTo>
                  <a:pt x="7046524" y="1951171"/>
                </a:lnTo>
                <a:lnTo>
                  <a:pt x="7043897" y="1965025"/>
                </a:lnTo>
                <a:lnTo>
                  <a:pt x="7036296" y="1976126"/>
                </a:lnTo>
                <a:lnTo>
                  <a:pt x="7024901" y="1983559"/>
                </a:lnTo>
                <a:lnTo>
                  <a:pt x="7010890" y="1986407"/>
                </a:lnTo>
                <a:close/>
              </a:path>
              <a:path w="7366000" h="8053070">
                <a:moveTo>
                  <a:pt x="7320212" y="1985571"/>
                </a:moveTo>
                <a:lnTo>
                  <a:pt x="7306358" y="1982943"/>
                </a:lnTo>
                <a:lnTo>
                  <a:pt x="7295257" y="1975342"/>
                </a:lnTo>
                <a:lnTo>
                  <a:pt x="7287824" y="1963947"/>
                </a:lnTo>
                <a:lnTo>
                  <a:pt x="7284975" y="1949937"/>
                </a:lnTo>
                <a:lnTo>
                  <a:pt x="7287603" y="1936083"/>
                </a:lnTo>
                <a:lnTo>
                  <a:pt x="7295204" y="1924982"/>
                </a:lnTo>
                <a:lnTo>
                  <a:pt x="7306599" y="1917549"/>
                </a:lnTo>
                <a:lnTo>
                  <a:pt x="7320609" y="1914700"/>
                </a:lnTo>
                <a:lnTo>
                  <a:pt x="7334463" y="1917328"/>
                </a:lnTo>
                <a:lnTo>
                  <a:pt x="7345564" y="1924929"/>
                </a:lnTo>
                <a:lnTo>
                  <a:pt x="7352997" y="1936324"/>
                </a:lnTo>
                <a:lnTo>
                  <a:pt x="7355846" y="1950335"/>
                </a:lnTo>
                <a:lnTo>
                  <a:pt x="7353218" y="1964188"/>
                </a:lnTo>
                <a:lnTo>
                  <a:pt x="7345617" y="1975289"/>
                </a:lnTo>
                <a:lnTo>
                  <a:pt x="7334222" y="1982722"/>
                </a:lnTo>
                <a:lnTo>
                  <a:pt x="7320212" y="1985571"/>
                </a:lnTo>
                <a:close/>
              </a:path>
              <a:path w="7366000" h="8053070">
                <a:moveTo>
                  <a:pt x="3836809" y="2322192"/>
                </a:moveTo>
                <a:lnTo>
                  <a:pt x="3822955" y="2319564"/>
                </a:lnTo>
                <a:lnTo>
                  <a:pt x="3811854" y="2311963"/>
                </a:lnTo>
                <a:lnTo>
                  <a:pt x="3804421" y="2300568"/>
                </a:lnTo>
                <a:lnTo>
                  <a:pt x="3801572" y="2286558"/>
                </a:lnTo>
                <a:lnTo>
                  <a:pt x="3804200" y="2272704"/>
                </a:lnTo>
                <a:lnTo>
                  <a:pt x="3811801" y="2261603"/>
                </a:lnTo>
                <a:lnTo>
                  <a:pt x="3823196" y="2254170"/>
                </a:lnTo>
                <a:lnTo>
                  <a:pt x="3837207" y="2251321"/>
                </a:lnTo>
                <a:lnTo>
                  <a:pt x="3851061" y="2253949"/>
                </a:lnTo>
                <a:lnTo>
                  <a:pt x="3862162" y="2261550"/>
                </a:lnTo>
                <a:lnTo>
                  <a:pt x="3869595" y="2272945"/>
                </a:lnTo>
                <a:lnTo>
                  <a:pt x="3872444" y="2286955"/>
                </a:lnTo>
                <a:lnTo>
                  <a:pt x="3869816" y="2300809"/>
                </a:lnTo>
                <a:lnTo>
                  <a:pt x="3862215" y="2311910"/>
                </a:lnTo>
                <a:lnTo>
                  <a:pt x="3850819" y="2319343"/>
                </a:lnTo>
                <a:lnTo>
                  <a:pt x="3836809" y="2322192"/>
                </a:lnTo>
                <a:close/>
              </a:path>
              <a:path w="7366000" h="8053070">
                <a:moveTo>
                  <a:pt x="4166030" y="2321020"/>
                </a:moveTo>
                <a:lnTo>
                  <a:pt x="4152176" y="2318392"/>
                </a:lnTo>
                <a:lnTo>
                  <a:pt x="4141075" y="2310791"/>
                </a:lnTo>
                <a:lnTo>
                  <a:pt x="4133642" y="2299396"/>
                </a:lnTo>
                <a:lnTo>
                  <a:pt x="4130794" y="2285386"/>
                </a:lnTo>
                <a:lnTo>
                  <a:pt x="4133422" y="2271532"/>
                </a:lnTo>
                <a:lnTo>
                  <a:pt x="4141023" y="2260431"/>
                </a:lnTo>
                <a:lnTo>
                  <a:pt x="4152418" y="2252998"/>
                </a:lnTo>
                <a:lnTo>
                  <a:pt x="4166428" y="2250149"/>
                </a:lnTo>
                <a:lnTo>
                  <a:pt x="4180282" y="2252777"/>
                </a:lnTo>
                <a:lnTo>
                  <a:pt x="4191383" y="2260378"/>
                </a:lnTo>
                <a:lnTo>
                  <a:pt x="4198816" y="2271773"/>
                </a:lnTo>
                <a:lnTo>
                  <a:pt x="4201665" y="2285783"/>
                </a:lnTo>
                <a:lnTo>
                  <a:pt x="4199037" y="2299637"/>
                </a:lnTo>
                <a:lnTo>
                  <a:pt x="4191436" y="2310738"/>
                </a:lnTo>
                <a:lnTo>
                  <a:pt x="4180041" y="2318171"/>
                </a:lnTo>
                <a:lnTo>
                  <a:pt x="4166030" y="2321020"/>
                </a:lnTo>
                <a:close/>
              </a:path>
              <a:path w="7366000" h="8053070">
                <a:moveTo>
                  <a:pt x="4478144" y="2320534"/>
                </a:moveTo>
                <a:lnTo>
                  <a:pt x="4464290" y="2317906"/>
                </a:lnTo>
                <a:lnTo>
                  <a:pt x="4453189" y="2310305"/>
                </a:lnTo>
                <a:lnTo>
                  <a:pt x="4445756" y="2298910"/>
                </a:lnTo>
                <a:lnTo>
                  <a:pt x="4442907" y="2284900"/>
                </a:lnTo>
                <a:lnTo>
                  <a:pt x="4445535" y="2271046"/>
                </a:lnTo>
                <a:lnTo>
                  <a:pt x="4453136" y="2259945"/>
                </a:lnTo>
                <a:lnTo>
                  <a:pt x="4464532" y="2252512"/>
                </a:lnTo>
                <a:lnTo>
                  <a:pt x="4478542" y="2249663"/>
                </a:lnTo>
                <a:lnTo>
                  <a:pt x="4492248" y="2253469"/>
                </a:lnTo>
                <a:lnTo>
                  <a:pt x="4503365" y="2260939"/>
                </a:lnTo>
                <a:lnTo>
                  <a:pt x="4510880" y="2271680"/>
                </a:lnTo>
                <a:lnTo>
                  <a:pt x="4513779" y="2285298"/>
                </a:lnTo>
                <a:lnTo>
                  <a:pt x="4511151" y="2299152"/>
                </a:lnTo>
                <a:lnTo>
                  <a:pt x="4503550" y="2310253"/>
                </a:lnTo>
                <a:lnTo>
                  <a:pt x="4492155" y="2317686"/>
                </a:lnTo>
                <a:lnTo>
                  <a:pt x="4478144" y="2320534"/>
                </a:lnTo>
                <a:close/>
              </a:path>
              <a:path w="7366000" h="8053070">
                <a:moveTo>
                  <a:pt x="4787114" y="2322491"/>
                </a:moveTo>
                <a:lnTo>
                  <a:pt x="4773260" y="2319863"/>
                </a:lnTo>
                <a:lnTo>
                  <a:pt x="4762159" y="2312262"/>
                </a:lnTo>
                <a:lnTo>
                  <a:pt x="4754726" y="2300867"/>
                </a:lnTo>
                <a:lnTo>
                  <a:pt x="4751878" y="2286856"/>
                </a:lnTo>
                <a:lnTo>
                  <a:pt x="4754505" y="2273003"/>
                </a:lnTo>
                <a:lnTo>
                  <a:pt x="4762106" y="2261902"/>
                </a:lnTo>
                <a:lnTo>
                  <a:pt x="4773502" y="2254469"/>
                </a:lnTo>
                <a:lnTo>
                  <a:pt x="4787512" y="2251620"/>
                </a:lnTo>
                <a:lnTo>
                  <a:pt x="4801366" y="2254248"/>
                </a:lnTo>
                <a:lnTo>
                  <a:pt x="4812467" y="2261849"/>
                </a:lnTo>
                <a:lnTo>
                  <a:pt x="4819900" y="2273244"/>
                </a:lnTo>
                <a:lnTo>
                  <a:pt x="4822749" y="2287254"/>
                </a:lnTo>
                <a:lnTo>
                  <a:pt x="4820121" y="2301108"/>
                </a:lnTo>
                <a:lnTo>
                  <a:pt x="4812520" y="2312209"/>
                </a:lnTo>
                <a:lnTo>
                  <a:pt x="4801124" y="2319642"/>
                </a:lnTo>
                <a:lnTo>
                  <a:pt x="4787114" y="2322491"/>
                </a:lnTo>
                <a:close/>
              </a:path>
              <a:path w="7366000" h="8053070">
                <a:moveTo>
                  <a:pt x="5102021" y="2322356"/>
                </a:moveTo>
                <a:lnTo>
                  <a:pt x="5088167" y="2319728"/>
                </a:lnTo>
                <a:lnTo>
                  <a:pt x="5077066" y="2312127"/>
                </a:lnTo>
                <a:lnTo>
                  <a:pt x="5069633" y="2300732"/>
                </a:lnTo>
                <a:lnTo>
                  <a:pt x="5066784" y="2286722"/>
                </a:lnTo>
                <a:lnTo>
                  <a:pt x="5069412" y="2272868"/>
                </a:lnTo>
                <a:lnTo>
                  <a:pt x="5077013" y="2261767"/>
                </a:lnTo>
                <a:lnTo>
                  <a:pt x="5088408" y="2254334"/>
                </a:lnTo>
                <a:lnTo>
                  <a:pt x="5102419" y="2251485"/>
                </a:lnTo>
                <a:lnTo>
                  <a:pt x="5116273" y="2254113"/>
                </a:lnTo>
                <a:lnTo>
                  <a:pt x="5127374" y="2261714"/>
                </a:lnTo>
                <a:lnTo>
                  <a:pt x="5134806" y="2273109"/>
                </a:lnTo>
                <a:lnTo>
                  <a:pt x="5137655" y="2287120"/>
                </a:lnTo>
                <a:lnTo>
                  <a:pt x="5135027" y="2300973"/>
                </a:lnTo>
                <a:lnTo>
                  <a:pt x="5127426" y="2312074"/>
                </a:lnTo>
                <a:lnTo>
                  <a:pt x="5116031" y="2319507"/>
                </a:lnTo>
                <a:lnTo>
                  <a:pt x="5102021" y="2322356"/>
                </a:lnTo>
                <a:close/>
              </a:path>
              <a:path w="7366000" h="8053070">
                <a:moveTo>
                  <a:pt x="5430891" y="2323977"/>
                </a:moveTo>
                <a:lnTo>
                  <a:pt x="5417037" y="2321349"/>
                </a:lnTo>
                <a:lnTo>
                  <a:pt x="5405936" y="2313748"/>
                </a:lnTo>
                <a:lnTo>
                  <a:pt x="5398503" y="2302353"/>
                </a:lnTo>
                <a:lnTo>
                  <a:pt x="5395655" y="2288343"/>
                </a:lnTo>
                <a:lnTo>
                  <a:pt x="5398283" y="2274489"/>
                </a:lnTo>
                <a:lnTo>
                  <a:pt x="5405884" y="2263388"/>
                </a:lnTo>
                <a:lnTo>
                  <a:pt x="5417279" y="2255955"/>
                </a:lnTo>
                <a:lnTo>
                  <a:pt x="5431289" y="2253106"/>
                </a:lnTo>
                <a:lnTo>
                  <a:pt x="5445143" y="2255734"/>
                </a:lnTo>
                <a:lnTo>
                  <a:pt x="5456244" y="2263335"/>
                </a:lnTo>
                <a:lnTo>
                  <a:pt x="5463677" y="2274730"/>
                </a:lnTo>
                <a:lnTo>
                  <a:pt x="5466526" y="2288740"/>
                </a:lnTo>
                <a:lnTo>
                  <a:pt x="5463898" y="2302594"/>
                </a:lnTo>
                <a:lnTo>
                  <a:pt x="5456297" y="2313695"/>
                </a:lnTo>
                <a:lnTo>
                  <a:pt x="5444901" y="2321128"/>
                </a:lnTo>
                <a:lnTo>
                  <a:pt x="5430891" y="2323977"/>
                </a:lnTo>
                <a:close/>
              </a:path>
              <a:path w="7366000" h="8053070">
                <a:moveTo>
                  <a:pt x="5743005" y="2323491"/>
                </a:moveTo>
                <a:lnTo>
                  <a:pt x="5729151" y="2320863"/>
                </a:lnTo>
                <a:lnTo>
                  <a:pt x="5718050" y="2313262"/>
                </a:lnTo>
                <a:lnTo>
                  <a:pt x="5710617" y="2301867"/>
                </a:lnTo>
                <a:lnTo>
                  <a:pt x="5707768" y="2287857"/>
                </a:lnTo>
                <a:lnTo>
                  <a:pt x="5710396" y="2274003"/>
                </a:lnTo>
                <a:lnTo>
                  <a:pt x="5717997" y="2262902"/>
                </a:lnTo>
                <a:lnTo>
                  <a:pt x="5729392" y="2255469"/>
                </a:lnTo>
                <a:lnTo>
                  <a:pt x="5743403" y="2252620"/>
                </a:lnTo>
                <a:lnTo>
                  <a:pt x="5757256" y="2255248"/>
                </a:lnTo>
                <a:lnTo>
                  <a:pt x="5768358" y="2262849"/>
                </a:lnTo>
                <a:lnTo>
                  <a:pt x="5775790" y="2274244"/>
                </a:lnTo>
                <a:lnTo>
                  <a:pt x="5778639" y="2288255"/>
                </a:lnTo>
                <a:lnTo>
                  <a:pt x="5776012" y="2302109"/>
                </a:lnTo>
                <a:lnTo>
                  <a:pt x="5768411" y="2313210"/>
                </a:lnTo>
                <a:lnTo>
                  <a:pt x="5757016" y="2320643"/>
                </a:lnTo>
                <a:lnTo>
                  <a:pt x="5743005" y="2323491"/>
                </a:lnTo>
                <a:close/>
              </a:path>
              <a:path w="7366000" h="8053070">
                <a:moveTo>
                  <a:pt x="6051975" y="2325448"/>
                </a:moveTo>
                <a:lnTo>
                  <a:pt x="6038121" y="2322820"/>
                </a:lnTo>
                <a:lnTo>
                  <a:pt x="6027020" y="2315219"/>
                </a:lnTo>
                <a:lnTo>
                  <a:pt x="6019587" y="2303824"/>
                </a:lnTo>
                <a:lnTo>
                  <a:pt x="6016738" y="2289814"/>
                </a:lnTo>
                <a:lnTo>
                  <a:pt x="6019366" y="2275960"/>
                </a:lnTo>
                <a:lnTo>
                  <a:pt x="6026967" y="2264859"/>
                </a:lnTo>
                <a:lnTo>
                  <a:pt x="6038362" y="2257426"/>
                </a:lnTo>
                <a:lnTo>
                  <a:pt x="6052373" y="2254577"/>
                </a:lnTo>
                <a:lnTo>
                  <a:pt x="6066227" y="2257205"/>
                </a:lnTo>
                <a:lnTo>
                  <a:pt x="6077328" y="2264806"/>
                </a:lnTo>
                <a:lnTo>
                  <a:pt x="6084760" y="2276201"/>
                </a:lnTo>
                <a:lnTo>
                  <a:pt x="6087609" y="2290211"/>
                </a:lnTo>
                <a:lnTo>
                  <a:pt x="6084982" y="2304065"/>
                </a:lnTo>
                <a:lnTo>
                  <a:pt x="6077381" y="2315166"/>
                </a:lnTo>
                <a:lnTo>
                  <a:pt x="6065986" y="2322599"/>
                </a:lnTo>
                <a:lnTo>
                  <a:pt x="6051975" y="2325448"/>
                </a:lnTo>
                <a:close/>
              </a:path>
              <a:path w="7366000" h="8053070">
                <a:moveTo>
                  <a:pt x="6364791" y="2319377"/>
                </a:moveTo>
                <a:lnTo>
                  <a:pt x="6350937" y="2316749"/>
                </a:lnTo>
                <a:lnTo>
                  <a:pt x="6339836" y="2309148"/>
                </a:lnTo>
                <a:lnTo>
                  <a:pt x="6332403" y="2297753"/>
                </a:lnTo>
                <a:lnTo>
                  <a:pt x="6329554" y="2283742"/>
                </a:lnTo>
                <a:lnTo>
                  <a:pt x="6332182" y="2269889"/>
                </a:lnTo>
                <a:lnTo>
                  <a:pt x="6339783" y="2258788"/>
                </a:lnTo>
                <a:lnTo>
                  <a:pt x="6351178" y="2251355"/>
                </a:lnTo>
                <a:lnTo>
                  <a:pt x="6365189" y="2248506"/>
                </a:lnTo>
                <a:lnTo>
                  <a:pt x="6378894" y="2252312"/>
                </a:lnTo>
                <a:lnTo>
                  <a:pt x="6390012" y="2259782"/>
                </a:lnTo>
                <a:lnTo>
                  <a:pt x="6397527" y="2270523"/>
                </a:lnTo>
                <a:lnTo>
                  <a:pt x="6400425" y="2284140"/>
                </a:lnTo>
                <a:lnTo>
                  <a:pt x="6397797" y="2297994"/>
                </a:lnTo>
                <a:lnTo>
                  <a:pt x="6390197" y="2309095"/>
                </a:lnTo>
                <a:lnTo>
                  <a:pt x="6378801" y="2316528"/>
                </a:lnTo>
                <a:lnTo>
                  <a:pt x="6364791" y="2319377"/>
                </a:lnTo>
                <a:close/>
              </a:path>
              <a:path w="7366000" h="8053070">
                <a:moveTo>
                  <a:pt x="6693661" y="2320998"/>
                </a:moveTo>
                <a:lnTo>
                  <a:pt x="6679807" y="2318370"/>
                </a:lnTo>
                <a:lnTo>
                  <a:pt x="6668706" y="2310769"/>
                </a:lnTo>
                <a:lnTo>
                  <a:pt x="6661273" y="2299374"/>
                </a:lnTo>
                <a:lnTo>
                  <a:pt x="6658424" y="2285363"/>
                </a:lnTo>
                <a:lnTo>
                  <a:pt x="6661052" y="2271510"/>
                </a:lnTo>
                <a:lnTo>
                  <a:pt x="6668653" y="2260408"/>
                </a:lnTo>
                <a:lnTo>
                  <a:pt x="6680048" y="2252976"/>
                </a:lnTo>
                <a:lnTo>
                  <a:pt x="6694059" y="2250127"/>
                </a:lnTo>
                <a:lnTo>
                  <a:pt x="6707913" y="2252754"/>
                </a:lnTo>
                <a:lnTo>
                  <a:pt x="6719014" y="2260355"/>
                </a:lnTo>
                <a:lnTo>
                  <a:pt x="6726447" y="2271751"/>
                </a:lnTo>
                <a:lnTo>
                  <a:pt x="6729296" y="2285761"/>
                </a:lnTo>
                <a:lnTo>
                  <a:pt x="6726668" y="2299615"/>
                </a:lnTo>
                <a:lnTo>
                  <a:pt x="6719067" y="2310716"/>
                </a:lnTo>
                <a:lnTo>
                  <a:pt x="6707672" y="2318149"/>
                </a:lnTo>
                <a:lnTo>
                  <a:pt x="6693661" y="2320998"/>
                </a:lnTo>
                <a:close/>
              </a:path>
              <a:path w="7366000" h="8053070">
                <a:moveTo>
                  <a:pt x="7005775" y="2320512"/>
                </a:moveTo>
                <a:lnTo>
                  <a:pt x="6991921" y="2317884"/>
                </a:lnTo>
                <a:lnTo>
                  <a:pt x="6980820" y="2310283"/>
                </a:lnTo>
                <a:lnTo>
                  <a:pt x="6973387" y="2298888"/>
                </a:lnTo>
                <a:lnTo>
                  <a:pt x="6970538" y="2284878"/>
                </a:lnTo>
                <a:lnTo>
                  <a:pt x="6973166" y="2271024"/>
                </a:lnTo>
                <a:lnTo>
                  <a:pt x="6980767" y="2259923"/>
                </a:lnTo>
                <a:lnTo>
                  <a:pt x="6992162" y="2252490"/>
                </a:lnTo>
                <a:lnTo>
                  <a:pt x="7006173" y="2249641"/>
                </a:lnTo>
                <a:lnTo>
                  <a:pt x="7020026" y="2252269"/>
                </a:lnTo>
                <a:lnTo>
                  <a:pt x="7031127" y="2259870"/>
                </a:lnTo>
                <a:lnTo>
                  <a:pt x="7038560" y="2271265"/>
                </a:lnTo>
                <a:lnTo>
                  <a:pt x="7041409" y="2285275"/>
                </a:lnTo>
                <a:lnTo>
                  <a:pt x="7038782" y="2299129"/>
                </a:lnTo>
                <a:lnTo>
                  <a:pt x="7031181" y="2310230"/>
                </a:lnTo>
                <a:lnTo>
                  <a:pt x="7019786" y="2317663"/>
                </a:lnTo>
                <a:lnTo>
                  <a:pt x="7005775" y="2320512"/>
                </a:lnTo>
                <a:close/>
              </a:path>
              <a:path w="7366000" h="8053070">
                <a:moveTo>
                  <a:pt x="7315447" y="2316883"/>
                </a:moveTo>
                <a:lnTo>
                  <a:pt x="7301593" y="2314255"/>
                </a:lnTo>
                <a:lnTo>
                  <a:pt x="7290492" y="2306654"/>
                </a:lnTo>
                <a:lnTo>
                  <a:pt x="7283059" y="2295259"/>
                </a:lnTo>
                <a:lnTo>
                  <a:pt x="7280210" y="2281248"/>
                </a:lnTo>
                <a:lnTo>
                  <a:pt x="7282838" y="2267395"/>
                </a:lnTo>
                <a:lnTo>
                  <a:pt x="7290439" y="2256294"/>
                </a:lnTo>
                <a:lnTo>
                  <a:pt x="7301834" y="2248861"/>
                </a:lnTo>
                <a:lnTo>
                  <a:pt x="7315845" y="2246012"/>
                </a:lnTo>
                <a:lnTo>
                  <a:pt x="7329551" y="2249818"/>
                </a:lnTo>
                <a:lnTo>
                  <a:pt x="7340668" y="2257288"/>
                </a:lnTo>
                <a:lnTo>
                  <a:pt x="7348183" y="2268029"/>
                </a:lnTo>
                <a:lnTo>
                  <a:pt x="7351081" y="2281646"/>
                </a:lnTo>
                <a:lnTo>
                  <a:pt x="7348454" y="2295500"/>
                </a:lnTo>
                <a:lnTo>
                  <a:pt x="7340853" y="2306601"/>
                </a:lnTo>
                <a:lnTo>
                  <a:pt x="7329458" y="2314034"/>
                </a:lnTo>
                <a:lnTo>
                  <a:pt x="7315447" y="2316883"/>
                </a:lnTo>
                <a:close/>
              </a:path>
              <a:path w="7366000" h="8053070">
                <a:moveTo>
                  <a:pt x="3845322" y="2638151"/>
                </a:moveTo>
                <a:lnTo>
                  <a:pt x="3831468" y="2635523"/>
                </a:lnTo>
                <a:lnTo>
                  <a:pt x="3820367" y="2627922"/>
                </a:lnTo>
                <a:lnTo>
                  <a:pt x="3812934" y="2616527"/>
                </a:lnTo>
                <a:lnTo>
                  <a:pt x="3810085" y="2602517"/>
                </a:lnTo>
                <a:lnTo>
                  <a:pt x="3812713" y="2588663"/>
                </a:lnTo>
                <a:lnTo>
                  <a:pt x="3820314" y="2577562"/>
                </a:lnTo>
                <a:lnTo>
                  <a:pt x="3831709" y="2570129"/>
                </a:lnTo>
                <a:lnTo>
                  <a:pt x="3845720" y="2567280"/>
                </a:lnTo>
                <a:lnTo>
                  <a:pt x="3859574" y="2569908"/>
                </a:lnTo>
                <a:lnTo>
                  <a:pt x="3870675" y="2577509"/>
                </a:lnTo>
                <a:lnTo>
                  <a:pt x="3878108" y="2588904"/>
                </a:lnTo>
                <a:lnTo>
                  <a:pt x="3880956" y="2602915"/>
                </a:lnTo>
                <a:lnTo>
                  <a:pt x="3878328" y="2616769"/>
                </a:lnTo>
                <a:lnTo>
                  <a:pt x="3870727" y="2627870"/>
                </a:lnTo>
                <a:lnTo>
                  <a:pt x="3859332" y="2635302"/>
                </a:lnTo>
                <a:lnTo>
                  <a:pt x="3845322" y="2638151"/>
                </a:lnTo>
                <a:close/>
              </a:path>
              <a:path w="7366000" h="8053070">
                <a:moveTo>
                  <a:pt x="4174543" y="2636979"/>
                </a:moveTo>
                <a:lnTo>
                  <a:pt x="4160689" y="2634351"/>
                </a:lnTo>
                <a:lnTo>
                  <a:pt x="4149588" y="2626750"/>
                </a:lnTo>
                <a:lnTo>
                  <a:pt x="4142155" y="2615355"/>
                </a:lnTo>
                <a:lnTo>
                  <a:pt x="4139306" y="2601345"/>
                </a:lnTo>
                <a:lnTo>
                  <a:pt x="4141934" y="2587491"/>
                </a:lnTo>
                <a:lnTo>
                  <a:pt x="4149535" y="2576390"/>
                </a:lnTo>
                <a:lnTo>
                  <a:pt x="4160930" y="2568957"/>
                </a:lnTo>
                <a:lnTo>
                  <a:pt x="4174941" y="2566108"/>
                </a:lnTo>
                <a:lnTo>
                  <a:pt x="4188795" y="2568736"/>
                </a:lnTo>
                <a:lnTo>
                  <a:pt x="4199896" y="2576337"/>
                </a:lnTo>
                <a:lnTo>
                  <a:pt x="4207329" y="2587732"/>
                </a:lnTo>
                <a:lnTo>
                  <a:pt x="4210177" y="2601743"/>
                </a:lnTo>
                <a:lnTo>
                  <a:pt x="4207549" y="2615597"/>
                </a:lnTo>
                <a:lnTo>
                  <a:pt x="4199948" y="2626698"/>
                </a:lnTo>
                <a:lnTo>
                  <a:pt x="4188553" y="2634131"/>
                </a:lnTo>
                <a:lnTo>
                  <a:pt x="4174543" y="2636979"/>
                </a:lnTo>
                <a:close/>
              </a:path>
              <a:path w="7366000" h="8053070">
                <a:moveTo>
                  <a:pt x="4486306" y="2639287"/>
                </a:moveTo>
                <a:lnTo>
                  <a:pt x="4472452" y="2636659"/>
                </a:lnTo>
                <a:lnTo>
                  <a:pt x="4461351" y="2629058"/>
                </a:lnTo>
                <a:lnTo>
                  <a:pt x="4453918" y="2617663"/>
                </a:lnTo>
                <a:lnTo>
                  <a:pt x="4451069" y="2603653"/>
                </a:lnTo>
                <a:lnTo>
                  <a:pt x="4453697" y="2589799"/>
                </a:lnTo>
                <a:lnTo>
                  <a:pt x="4461298" y="2578698"/>
                </a:lnTo>
                <a:lnTo>
                  <a:pt x="4472693" y="2571265"/>
                </a:lnTo>
                <a:lnTo>
                  <a:pt x="4486704" y="2568416"/>
                </a:lnTo>
                <a:lnTo>
                  <a:pt x="4500557" y="2571044"/>
                </a:lnTo>
                <a:lnTo>
                  <a:pt x="4511659" y="2578645"/>
                </a:lnTo>
                <a:lnTo>
                  <a:pt x="4519091" y="2590040"/>
                </a:lnTo>
                <a:lnTo>
                  <a:pt x="4521940" y="2604050"/>
                </a:lnTo>
                <a:lnTo>
                  <a:pt x="4519312" y="2617904"/>
                </a:lnTo>
                <a:lnTo>
                  <a:pt x="4511711" y="2629005"/>
                </a:lnTo>
                <a:lnTo>
                  <a:pt x="4500316" y="2636438"/>
                </a:lnTo>
                <a:lnTo>
                  <a:pt x="4486306" y="2639287"/>
                </a:lnTo>
                <a:close/>
              </a:path>
              <a:path w="7366000" h="8053070">
                <a:moveTo>
                  <a:pt x="4798419" y="2638801"/>
                </a:moveTo>
                <a:lnTo>
                  <a:pt x="4784566" y="2636173"/>
                </a:lnTo>
                <a:lnTo>
                  <a:pt x="4773464" y="2628572"/>
                </a:lnTo>
                <a:lnTo>
                  <a:pt x="4766032" y="2617177"/>
                </a:lnTo>
                <a:lnTo>
                  <a:pt x="4763183" y="2603167"/>
                </a:lnTo>
                <a:lnTo>
                  <a:pt x="4765811" y="2589313"/>
                </a:lnTo>
                <a:lnTo>
                  <a:pt x="4773412" y="2578212"/>
                </a:lnTo>
                <a:lnTo>
                  <a:pt x="4784807" y="2570779"/>
                </a:lnTo>
                <a:lnTo>
                  <a:pt x="4798817" y="2567930"/>
                </a:lnTo>
                <a:lnTo>
                  <a:pt x="4811493" y="2570410"/>
                </a:lnTo>
                <a:lnTo>
                  <a:pt x="4822725" y="2578028"/>
                </a:lnTo>
                <a:lnTo>
                  <a:pt x="4830813" y="2589505"/>
                </a:lnTo>
                <a:lnTo>
                  <a:pt x="4834054" y="2603565"/>
                </a:lnTo>
                <a:lnTo>
                  <a:pt x="4831426" y="2617418"/>
                </a:lnTo>
                <a:lnTo>
                  <a:pt x="4823825" y="2628520"/>
                </a:lnTo>
                <a:lnTo>
                  <a:pt x="4812430" y="2635953"/>
                </a:lnTo>
                <a:lnTo>
                  <a:pt x="4798419" y="2638801"/>
                </a:lnTo>
                <a:close/>
              </a:path>
              <a:path w="7366000" h="8053070">
                <a:moveTo>
                  <a:pt x="5110533" y="2638316"/>
                </a:moveTo>
                <a:lnTo>
                  <a:pt x="5096679" y="2635688"/>
                </a:lnTo>
                <a:lnTo>
                  <a:pt x="5085578" y="2628087"/>
                </a:lnTo>
                <a:lnTo>
                  <a:pt x="5078145" y="2616692"/>
                </a:lnTo>
                <a:lnTo>
                  <a:pt x="5075297" y="2602682"/>
                </a:lnTo>
                <a:lnTo>
                  <a:pt x="5077925" y="2588828"/>
                </a:lnTo>
                <a:lnTo>
                  <a:pt x="5085526" y="2577727"/>
                </a:lnTo>
                <a:lnTo>
                  <a:pt x="5096921" y="2570294"/>
                </a:lnTo>
                <a:lnTo>
                  <a:pt x="5110931" y="2567445"/>
                </a:lnTo>
                <a:lnTo>
                  <a:pt x="5124785" y="2570073"/>
                </a:lnTo>
                <a:lnTo>
                  <a:pt x="5135886" y="2577674"/>
                </a:lnTo>
                <a:lnTo>
                  <a:pt x="5143319" y="2589069"/>
                </a:lnTo>
                <a:lnTo>
                  <a:pt x="5146168" y="2603079"/>
                </a:lnTo>
                <a:lnTo>
                  <a:pt x="5143540" y="2616933"/>
                </a:lnTo>
                <a:lnTo>
                  <a:pt x="5135939" y="2628034"/>
                </a:lnTo>
                <a:lnTo>
                  <a:pt x="5124544" y="2635467"/>
                </a:lnTo>
                <a:lnTo>
                  <a:pt x="5110533" y="2638316"/>
                </a:lnTo>
                <a:close/>
              </a:path>
              <a:path w="7366000" h="8053070">
                <a:moveTo>
                  <a:pt x="5439404" y="2639936"/>
                </a:moveTo>
                <a:lnTo>
                  <a:pt x="5425550" y="2637308"/>
                </a:lnTo>
                <a:lnTo>
                  <a:pt x="5414449" y="2629707"/>
                </a:lnTo>
                <a:lnTo>
                  <a:pt x="5407016" y="2618312"/>
                </a:lnTo>
                <a:lnTo>
                  <a:pt x="5404167" y="2604302"/>
                </a:lnTo>
                <a:lnTo>
                  <a:pt x="5406795" y="2590448"/>
                </a:lnTo>
                <a:lnTo>
                  <a:pt x="5414396" y="2579347"/>
                </a:lnTo>
                <a:lnTo>
                  <a:pt x="5425791" y="2571914"/>
                </a:lnTo>
                <a:lnTo>
                  <a:pt x="5439801" y="2569065"/>
                </a:lnTo>
                <a:lnTo>
                  <a:pt x="5453655" y="2571693"/>
                </a:lnTo>
                <a:lnTo>
                  <a:pt x="5464757" y="2579294"/>
                </a:lnTo>
                <a:lnTo>
                  <a:pt x="5472189" y="2590689"/>
                </a:lnTo>
                <a:lnTo>
                  <a:pt x="5475038" y="2604700"/>
                </a:lnTo>
                <a:lnTo>
                  <a:pt x="5472410" y="2618554"/>
                </a:lnTo>
                <a:lnTo>
                  <a:pt x="5464809" y="2629655"/>
                </a:lnTo>
                <a:lnTo>
                  <a:pt x="5453414" y="2637088"/>
                </a:lnTo>
                <a:lnTo>
                  <a:pt x="5439404" y="2639936"/>
                </a:lnTo>
                <a:close/>
              </a:path>
              <a:path w="7366000" h="8053070">
                <a:moveTo>
                  <a:pt x="5751517" y="2639451"/>
                </a:moveTo>
                <a:lnTo>
                  <a:pt x="5737663" y="2636823"/>
                </a:lnTo>
                <a:lnTo>
                  <a:pt x="5726562" y="2629222"/>
                </a:lnTo>
                <a:lnTo>
                  <a:pt x="5719129" y="2617827"/>
                </a:lnTo>
                <a:lnTo>
                  <a:pt x="5716280" y="2603817"/>
                </a:lnTo>
                <a:lnTo>
                  <a:pt x="5718908" y="2589963"/>
                </a:lnTo>
                <a:lnTo>
                  <a:pt x="5726509" y="2578862"/>
                </a:lnTo>
                <a:lnTo>
                  <a:pt x="5737904" y="2571429"/>
                </a:lnTo>
                <a:lnTo>
                  <a:pt x="5751915" y="2568580"/>
                </a:lnTo>
                <a:lnTo>
                  <a:pt x="5765769" y="2571208"/>
                </a:lnTo>
                <a:lnTo>
                  <a:pt x="5776870" y="2578809"/>
                </a:lnTo>
                <a:lnTo>
                  <a:pt x="5784303" y="2590204"/>
                </a:lnTo>
                <a:lnTo>
                  <a:pt x="5787151" y="2604214"/>
                </a:lnTo>
                <a:lnTo>
                  <a:pt x="5784524" y="2618068"/>
                </a:lnTo>
                <a:lnTo>
                  <a:pt x="5776923" y="2629169"/>
                </a:lnTo>
                <a:lnTo>
                  <a:pt x="5765528" y="2636602"/>
                </a:lnTo>
                <a:lnTo>
                  <a:pt x="5751517" y="2639451"/>
                </a:lnTo>
                <a:close/>
              </a:path>
              <a:path w="7366000" h="8053070">
                <a:moveTo>
                  <a:pt x="6063280" y="2641758"/>
                </a:moveTo>
                <a:lnTo>
                  <a:pt x="6049426" y="2639130"/>
                </a:lnTo>
                <a:lnTo>
                  <a:pt x="6038325" y="2631529"/>
                </a:lnTo>
                <a:lnTo>
                  <a:pt x="6030892" y="2620134"/>
                </a:lnTo>
                <a:lnTo>
                  <a:pt x="6028043" y="2606124"/>
                </a:lnTo>
                <a:lnTo>
                  <a:pt x="6030671" y="2592270"/>
                </a:lnTo>
                <a:lnTo>
                  <a:pt x="6038272" y="2581169"/>
                </a:lnTo>
                <a:lnTo>
                  <a:pt x="6049667" y="2573736"/>
                </a:lnTo>
                <a:lnTo>
                  <a:pt x="6063678" y="2570887"/>
                </a:lnTo>
                <a:lnTo>
                  <a:pt x="6076353" y="2573367"/>
                </a:lnTo>
                <a:lnTo>
                  <a:pt x="6087585" y="2580985"/>
                </a:lnTo>
                <a:lnTo>
                  <a:pt x="6095673" y="2592462"/>
                </a:lnTo>
                <a:lnTo>
                  <a:pt x="6098914" y="2606522"/>
                </a:lnTo>
                <a:lnTo>
                  <a:pt x="6096287" y="2620376"/>
                </a:lnTo>
                <a:lnTo>
                  <a:pt x="6088686" y="2631477"/>
                </a:lnTo>
                <a:lnTo>
                  <a:pt x="6077291" y="2638909"/>
                </a:lnTo>
                <a:lnTo>
                  <a:pt x="6063280" y="2641758"/>
                </a:lnTo>
                <a:close/>
              </a:path>
              <a:path w="7366000" h="8053070">
                <a:moveTo>
                  <a:pt x="6372953" y="2638129"/>
                </a:moveTo>
                <a:lnTo>
                  <a:pt x="6359099" y="2635501"/>
                </a:lnTo>
                <a:lnTo>
                  <a:pt x="6347998" y="2627900"/>
                </a:lnTo>
                <a:lnTo>
                  <a:pt x="6340565" y="2616505"/>
                </a:lnTo>
                <a:lnTo>
                  <a:pt x="6337716" y="2602495"/>
                </a:lnTo>
                <a:lnTo>
                  <a:pt x="6340344" y="2588641"/>
                </a:lnTo>
                <a:lnTo>
                  <a:pt x="6347945" y="2577540"/>
                </a:lnTo>
                <a:lnTo>
                  <a:pt x="6359340" y="2570107"/>
                </a:lnTo>
                <a:lnTo>
                  <a:pt x="6373350" y="2567258"/>
                </a:lnTo>
                <a:lnTo>
                  <a:pt x="6387204" y="2569886"/>
                </a:lnTo>
                <a:lnTo>
                  <a:pt x="6398305" y="2577487"/>
                </a:lnTo>
                <a:lnTo>
                  <a:pt x="6405738" y="2588882"/>
                </a:lnTo>
                <a:lnTo>
                  <a:pt x="6408587" y="2602893"/>
                </a:lnTo>
                <a:lnTo>
                  <a:pt x="6405959" y="2616746"/>
                </a:lnTo>
                <a:lnTo>
                  <a:pt x="6398358" y="2627848"/>
                </a:lnTo>
                <a:lnTo>
                  <a:pt x="6386963" y="2635280"/>
                </a:lnTo>
                <a:lnTo>
                  <a:pt x="6372953" y="2638129"/>
                </a:lnTo>
                <a:close/>
              </a:path>
              <a:path w="7366000" h="8053070">
                <a:moveTo>
                  <a:pt x="6702173" y="2636957"/>
                </a:moveTo>
                <a:lnTo>
                  <a:pt x="6688320" y="2634329"/>
                </a:lnTo>
                <a:lnTo>
                  <a:pt x="6677218" y="2626728"/>
                </a:lnTo>
                <a:lnTo>
                  <a:pt x="6669786" y="2615333"/>
                </a:lnTo>
                <a:lnTo>
                  <a:pt x="6666937" y="2601323"/>
                </a:lnTo>
                <a:lnTo>
                  <a:pt x="6669564" y="2587469"/>
                </a:lnTo>
                <a:lnTo>
                  <a:pt x="6677165" y="2576368"/>
                </a:lnTo>
                <a:lnTo>
                  <a:pt x="6688560" y="2568935"/>
                </a:lnTo>
                <a:lnTo>
                  <a:pt x="6702571" y="2566086"/>
                </a:lnTo>
                <a:lnTo>
                  <a:pt x="6716818" y="2568763"/>
                </a:lnTo>
                <a:lnTo>
                  <a:pt x="6728574" y="2576447"/>
                </a:lnTo>
                <a:lnTo>
                  <a:pt x="6736137" y="2587858"/>
                </a:lnTo>
                <a:lnTo>
                  <a:pt x="6737808" y="2601720"/>
                </a:lnTo>
                <a:lnTo>
                  <a:pt x="6735180" y="2615574"/>
                </a:lnTo>
                <a:lnTo>
                  <a:pt x="6727579" y="2626675"/>
                </a:lnTo>
                <a:lnTo>
                  <a:pt x="6716184" y="2634108"/>
                </a:lnTo>
                <a:lnTo>
                  <a:pt x="6702173" y="2636957"/>
                </a:lnTo>
                <a:close/>
              </a:path>
              <a:path w="7366000" h="8053070">
                <a:moveTo>
                  <a:pt x="7014287" y="2636472"/>
                </a:moveTo>
                <a:lnTo>
                  <a:pt x="7000433" y="2633844"/>
                </a:lnTo>
                <a:lnTo>
                  <a:pt x="6989332" y="2626243"/>
                </a:lnTo>
                <a:lnTo>
                  <a:pt x="6981899" y="2614848"/>
                </a:lnTo>
                <a:lnTo>
                  <a:pt x="6979050" y="2600837"/>
                </a:lnTo>
                <a:lnTo>
                  <a:pt x="6981678" y="2586984"/>
                </a:lnTo>
                <a:lnTo>
                  <a:pt x="6989279" y="2575882"/>
                </a:lnTo>
                <a:lnTo>
                  <a:pt x="7000674" y="2568450"/>
                </a:lnTo>
                <a:lnTo>
                  <a:pt x="7014685" y="2565601"/>
                </a:lnTo>
                <a:lnTo>
                  <a:pt x="7028539" y="2568229"/>
                </a:lnTo>
                <a:lnTo>
                  <a:pt x="7039640" y="2575829"/>
                </a:lnTo>
                <a:lnTo>
                  <a:pt x="7047073" y="2587225"/>
                </a:lnTo>
                <a:lnTo>
                  <a:pt x="7049921" y="2601235"/>
                </a:lnTo>
                <a:lnTo>
                  <a:pt x="7047294" y="2615089"/>
                </a:lnTo>
                <a:lnTo>
                  <a:pt x="7039693" y="2626190"/>
                </a:lnTo>
                <a:lnTo>
                  <a:pt x="7028298" y="2633623"/>
                </a:lnTo>
                <a:lnTo>
                  <a:pt x="7014287" y="2636472"/>
                </a:lnTo>
                <a:close/>
              </a:path>
              <a:path w="7366000" h="8053070">
                <a:moveTo>
                  <a:pt x="7326752" y="2633194"/>
                </a:moveTo>
                <a:lnTo>
                  <a:pt x="7312898" y="2630566"/>
                </a:lnTo>
                <a:lnTo>
                  <a:pt x="7301797" y="2622965"/>
                </a:lnTo>
                <a:lnTo>
                  <a:pt x="7294364" y="2611570"/>
                </a:lnTo>
                <a:lnTo>
                  <a:pt x="7291515" y="2597559"/>
                </a:lnTo>
                <a:lnTo>
                  <a:pt x="7294143" y="2583705"/>
                </a:lnTo>
                <a:lnTo>
                  <a:pt x="7301744" y="2572604"/>
                </a:lnTo>
                <a:lnTo>
                  <a:pt x="7313139" y="2565172"/>
                </a:lnTo>
                <a:lnTo>
                  <a:pt x="7327150" y="2562323"/>
                </a:lnTo>
                <a:lnTo>
                  <a:pt x="7339677" y="2565981"/>
                </a:lnTo>
                <a:lnTo>
                  <a:pt x="7350926" y="2573467"/>
                </a:lnTo>
                <a:lnTo>
                  <a:pt x="7359095" y="2584290"/>
                </a:lnTo>
                <a:lnTo>
                  <a:pt x="7362386" y="2597957"/>
                </a:lnTo>
                <a:lnTo>
                  <a:pt x="7359759" y="2611811"/>
                </a:lnTo>
                <a:lnTo>
                  <a:pt x="7352158" y="2622912"/>
                </a:lnTo>
                <a:lnTo>
                  <a:pt x="7340763" y="2630345"/>
                </a:lnTo>
                <a:lnTo>
                  <a:pt x="7326752" y="2633194"/>
                </a:lnTo>
                <a:close/>
              </a:path>
              <a:path w="7366000" h="8053070">
                <a:moveTo>
                  <a:pt x="3840557" y="2969464"/>
                </a:moveTo>
                <a:lnTo>
                  <a:pt x="3826703" y="2966836"/>
                </a:lnTo>
                <a:lnTo>
                  <a:pt x="3815602" y="2959235"/>
                </a:lnTo>
                <a:lnTo>
                  <a:pt x="3808169" y="2947840"/>
                </a:lnTo>
                <a:lnTo>
                  <a:pt x="3805321" y="2933829"/>
                </a:lnTo>
                <a:lnTo>
                  <a:pt x="3807949" y="2919975"/>
                </a:lnTo>
                <a:lnTo>
                  <a:pt x="3815550" y="2908874"/>
                </a:lnTo>
                <a:lnTo>
                  <a:pt x="3826945" y="2901441"/>
                </a:lnTo>
                <a:lnTo>
                  <a:pt x="3840955" y="2898593"/>
                </a:lnTo>
                <a:lnTo>
                  <a:pt x="3854809" y="2901220"/>
                </a:lnTo>
                <a:lnTo>
                  <a:pt x="3865910" y="2908821"/>
                </a:lnTo>
                <a:lnTo>
                  <a:pt x="3873343" y="2920217"/>
                </a:lnTo>
                <a:lnTo>
                  <a:pt x="3876192" y="2934227"/>
                </a:lnTo>
                <a:lnTo>
                  <a:pt x="3873564" y="2948081"/>
                </a:lnTo>
                <a:lnTo>
                  <a:pt x="3865963" y="2959182"/>
                </a:lnTo>
                <a:lnTo>
                  <a:pt x="3854567" y="2966615"/>
                </a:lnTo>
                <a:lnTo>
                  <a:pt x="3840557" y="2969464"/>
                </a:lnTo>
                <a:close/>
              </a:path>
              <a:path w="7366000" h="8053070">
                <a:moveTo>
                  <a:pt x="4169428" y="2971084"/>
                </a:moveTo>
                <a:lnTo>
                  <a:pt x="4155574" y="2968456"/>
                </a:lnTo>
                <a:lnTo>
                  <a:pt x="4144472" y="2960855"/>
                </a:lnTo>
                <a:lnTo>
                  <a:pt x="4137039" y="2949460"/>
                </a:lnTo>
                <a:lnTo>
                  <a:pt x="4134191" y="2935450"/>
                </a:lnTo>
                <a:lnTo>
                  <a:pt x="4136819" y="2921596"/>
                </a:lnTo>
                <a:lnTo>
                  <a:pt x="4144420" y="2910495"/>
                </a:lnTo>
                <a:lnTo>
                  <a:pt x="4155815" y="2903062"/>
                </a:lnTo>
                <a:lnTo>
                  <a:pt x="4169825" y="2900213"/>
                </a:lnTo>
                <a:lnTo>
                  <a:pt x="4183679" y="2902841"/>
                </a:lnTo>
                <a:lnTo>
                  <a:pt x="4194780" y="2910442"/>
                </a:lnTo>
                <a:lnTo>
                  <a:pt x="4202213" y="2921837"/>
                </a:lnTo>
                <a:lnTo>
                  <a:pt x="4205062" y="2935847"/>
                </a:lnTo>
                <a:lnTo>
                  <a:pt x="4202434" y="2949701"/>
                </a:lnTo>
                <a:lnTo>
                  <a:pt x="4194833" y="2960802"/>
                </a:lnTo>
                <a:lnTo>
                  <a:pt x="4183438" y="2968235"/>
                </a:lnTo>
                <a:lnTo>
                  <a:pt x="4169428" y="2971084"/>
                </a:lnTo>
                <a:close/>
              </a:path>
              <a:path w="7366000" h="8053070">
                <a:moveTo>
                  <a:pt x="4481541" y="2970599"/>
                </a:moveTo>
                <a:lnTo>
                  <a:pt x="4467687" y="2967971"/>
                </a:lnTo>
                <a:lnTo>
                  <a:pt x="4456586" y="2960370"/>
                </a:lnTo>
                <a:lnTo>
                  <a:pt x="4449153" y="2948975"/>
                </a:lnTo>
                <a:lnTo>
                  <a:pt x="4446305" y="2934964"/>
                </a:lnTo>
                <a:lnTo>
                  <a:pt x="4448933" y="2921111"/>
                </a:lnTo>
                <a:lnTo>
                  <a:pt x="4456534" y="2910009"/>
                </a:lnTo>
                <a:lnTo>
                  <a:pt x="4467929" y="2902577"/>
                </a:lnTo>
                <a:lnTo>
                  <a:pt x="4481939" y="2899728"/>
                </a:lnTo>
                <a:lnTo>
                  <a:pt x="4495793" y="2902355"/>
                </a:lnTo>
                <a:lnTo>
                  <a:pt x="4506894" y="2909957"/>
                </a:lnTo>
                <a:lnTo>
                  <a:pt x="4514327" y="2921352"/>
                </a:lnTo>
                <a:lnTo>
                  <a:pt x="4517176" y="2935362"/>
                </a:lnTo>
                <a:lnTo>
                  <a:pt x="4514548" y="2949216"/>
                </a:lnTo>
                <a:lnTo>
                  <a:pt x="4506947" y="2960317"/>
                </a:lnTo>
                <a:lnTo>
                  <a:pt x="4495552" y="2967750"/>
                </a:lnTo>
                <a:lnTo>
                  <a:pt x="4481541" y="2970599"/>
                </a:lnTo>
                <a:close/>
              </a:path>
              <a:path w="7366000" h="8053070">
                <a:moveTo>
                  <a:pt x="4793304" y="2972906"/>
                </a:moveTo>
                <a:lnTo>
                  <a:pt x="4779450" y="2970278"/>
                </a:lnTo>
                <a:lnTo>
                  <a:pt x="4768349" y="2962677"/>
                </a:lnTo>
                <a:lnTo>
                  <a:pt x="4760916" y="2951282"/>
                </a:lnTo>
                <a:lnTo>
                  <a:pt x="4758067" y="2937271"/>
                </a:lnTo>
                <a:lnTo>
                  <a:pt x="4760695" y="2923418"/>
                </a:lnTo>
                <a:lnTo>
                  <a:pt x="4768296" y="2912317"/>
                </a:lnTo>
                <a:lnTo>
                  <a:pt x="4779692" y="2904884"/>
                </a:lnTo>
                <a:lnTo>
                  <a:pt x="4793702" y="2902035"/>
                </a:lnTo>
                <a:lnTo>
                  <a:pt x="4806378" y="2904515"/>
                </a:lnTo>
                <a:lnTo>
                  <a:pt x="4817610" y="2912132"/>
                </a:lnTo>
                <a:lnTo>
                  <a:pt x="4825697" y="2923610"/>
                </a:lnTo>
                <a:lnTo>
                  <a:pt x="4828938" y="2937669"/>
                </a:lnTo>
                <a:lnTo>
                  <a:pt x="4826310" y="2951523"/>
                </a:lnTo>
                <a:lnTo>
                  <a:pt x="4818709" y="2962624"/>
                </a:lnTo>
                <a:lnTo>
                  <a:pt x="4807314" y="2970057"/>
                </a:lnTo>
                <a:lnTo>
                  <a:pt x="4793304" y="2972906"/>
                </a:lnTo>
                <a:close/>
              </a:path>
              <a:path w="7366000" h="8053070">
                <a:moveTo>
                  <a:pt x="5105418" y="2972421"/>
                </a:moveTo>
                <a:lnTo>
                  <a:pt x="5091564" y="2969793"/>
                </a:lnTo>
                <a:lnTo>
                  <a:pt x="5080463" y="2962192"/>
                </a:lnTo>
                <a:lnTo>
                  <a:pt x="5073030" y="2950797"/>
                </a:lnTo>
                <a:lnTo>
                  <a:pt x="5070181" y="2936786"/>
                </a:lnTo>
                <a:lnTo>
                  <a:pt x="5072809" y="2922932"/>
                </a:lnTo>
                <a:lnTo>
                  <a:pt x="5080410" y="2911831"/>
                </a:lnTo>
                <a:lnTo>
                  <a:pt x="5091805" y="2904399"/>
                </a:lnTo>
                <a:lnTo>
                  <a:pt x="5105816" y="2901550"/>
                </a:lnTo>
                <a:lnTo>
                  <a:pt x="5119670" y="2904177"/>
                </a:lnTo>
                <a:lnTo>
                  <a:pt x="5130771" y="2911778"/>
                </a:lnTo>
                <a:lnTo>
                  <a:pt x="5138204" y="2923174"/>
                </a:lnTo>
                <a:lnTo>
                  <a:pt x="5141052" y="2937184"/>
                </a:lnTo>
                <a:lnTo>
                  <a:pt x="5138424" y="2951038"/>
                </a:lnTo>
                <a:lnTo>
                  <a:pt x="5130823" y="2962139"/>
                </a:lnTo>
                <a:lnTo>
                  <a:pt x="5119428" y="2969572"/>
                </a:lnTo>
                <a:lnTo>
                  <a:pt x="5105418" y="2972421"/>
                </a:lnTo>
                <a:close/>
              </a:path>
              <a:path w="7366000" h="8053070">
                <a:moveTo>
                  <a:pt x="5434288" y="2974041"/>
                </a:moveTo>
                <a:lnTo>
                  <a:pt x="5420434" y="2971413"/>
                </a:lnTo>
                <a:lnTo>
                  <a:pt x="5409333" y="2963812"/>
                </a:lnTo>
                <a:lnTo>
                  <a:pt x="5401900" y="2952417"/>
                </a:lnTo>
                <a:lnTo>
                  <a:pt x="5399052" y="2938407"/>
                </a:lnTo>
                <a:lnTo>
                  <a:pt x="5401680" y="2924553"/>
                </a:lnTo>
                <a:lnTo>
                  <a:pt x="5409281" y="2913452"/>
                </a:lnTo>
                <a:lnTo>
                  <a:pt x="5420676" y="2906019"/>
                </a:lnTo>
                <a:lnTo>
                  <a:pt x="5434686" y="2903170"/>
                </a:lnTo>
                <a:lnTo>
                  <a:pt x="5448540" y="2905798"/>
                </a:lnTo>
                <a:lnTo>
                  <a:pt x="5459641" y="2913399"/>
                </a:lnTo>
                <a:lnTo>
                  <a:pt x="5467074" y="2924794"/>
                </a:lnTo>
                <a:lnTo>
                  <a:pt x="5469923" y="2938804"/>
                </a:lnTo>
                <a:lnTo>
                  <a:pt x="5467295" y="2952658"/>
                </a:lnTo>
                <a:lnTo>
                  <a:pt x="5459694" y="2963759"/>
                </a:lnTo>
                <a:lnTo>
                  <a:pt x="5448299" y="2971192"/>
                </a:lnTo>
                <a:lnTo>
                  <a:pt x="5434288" y="2974041"/>
                </a:lnTo>
                <a:close/>
              </a:path>
              <a:path w="7366000" h="8053070">
                <a:moveTo>
                  <a:pt x="5746402" y="2973556"/>
                </a:moveTo>
                <a:lnTo>
                  <a:pt x="5732548" y="2970928"/>
                </a:lnTo>
                <a:lnTo>
                  <a:pt x="5721447" y="2963327"/>
                </a:lnTo>
                <a:lnTo>
                  <a:pt x="5714014" y="2951932"/>
                </a:lnTo>
                <a:lnTo>
                  <a:pt x="5711165" y="2937922"/>
                </a:lnTo>
                <a:lnTo>
                  <a:pt x="5713793" y="2924068"/>
                </a:lnTo>
                <a:lnTo>
                  <a:pt x="5721394" y="2912966"/>
                </a:lnTo>
                <a:lnTo>
                  <a:pt x="5732789" y="2905534"/>
                </a:lnTo>
                <a:lnTo>
                  <a:pt x="5746800" y="2902685"/>
                </a:lnTo>
                <a:lnTo>
                  <a:pt x="5760654" y="2905313"/>
                </a:lnTo>
                <a:lnTo>
                  <a:pt x="5771755" y="2912913"/>
                </a:lnTo>
                <a:lnTo>
                  <a:pt x="5779188" y="2924309"/>
                </a:lnTo>
                <a:lnTo>
                  <a:pt x="5782037" y="2938319"/>
                </a:lnTo>
                <a:lnTo>
                  <a:pt x="5779409" y="2952173"/>
                </a:lnTo>
                <a:lnTo>
                  <a:pt x="5771808" y="2963274"/>
                </a:lnTo>
                <a:lnTo>
                  <a:pt x="5760413" y="2970707"/>
                </a:lnTo>
                <a:lnTo>
                  <a:pt x="5746402" y="2973556"/>
                </a:lnTo>
                <a:close/>
              </a:path>
              <a:path w="7366000" h="8053070">
                <a:moveTo>
                  <a:pt x="6058516" y="2973070"/>
                </a:moveTo>
                <a:lnTo>
                  <a:pt x="6044662" y="2970442"/>
                </a:lnTo>
                <a:lnTo>
                  <a:pt x="6033561" y="2962841"/>
                </a:lnTo>
                <a:lnTo>
                  <a:pt x="6026128" y="2951446"/>
                </a:lnTo>
                <a:lnTo>
                  <a:pt x="6023279" y="2937436"/>
                </a:lnTo>
                <a:lnTo>
                  <a:pt x="6025907" y="2923582"/>
                </a:lnTo>
                <a:lnTo>
                  <a:pt x="6033508" y="2912481"/>
                </a:lnTo>
                <a:lnTo>
                  <a:pt x="6044903" y="2905048"/>
                </a:lnTo>
                <a:lnTo>
                  <a:pt x="6058914" y="2902199"/>
                </a:lnTo>
                <a:lnTo>
                  <a:pt x="6072619" y="2906005"/>
                </a:lnTo>
                <a:lnTo>
                  <a:pt x="6083737" y="2913475"/>
                </a:lnTo>
                <a:lnTo>
                  <a:pt x="6091252" y="2924216"/>
                </a:lnTo>
                <a:lnTo>
                  <a:pt x="6094150" y="2937834"/>
                </a:lnTo>
                <a:lnTo>
                  <a:pt x="6091523" y="2951687"/>
                </a:lnTo>
                <a:lnTo>
                  <a:pt x="6083922" y="2962789"/>
                </a:lnTo>
                <a:lnTo>
                  <a:pt x="6072527" y="2970221"/>
                </a:lnTo>
                <a:lnTo>
                  <a:pt x="6058516" y="2973070"/>
                </a:lnTo>
                <a:close/>
              </a:path>
              <a:path w="7366000" h="8053070">
                <a:moveTo>
                  <a:pt x="6370981" y="2969792"/>
                </a:moveTo>
                <a:lnTo>
                  <a:pt x="6357127" y="2967164"/>
                </a:lnTo>
                <a:lnTo>
                  <a:pt x="6346026" y="2959563"/>
                </a:lnTo>
                <a:lnTo>
                  <a:pt x="6338593" y="2948168"/>
                </a:lnTo>
                <a:lnTo>
                  <a:pt x="6335744" y="2934158"/>
                </a:lnTo>
                <a:lnTo>
                  <a:pt x="6338372" y="2920304"/>
                </a:lnTo>
                <a:lnTo>
                  <a:pt x="6345973" y="2909203"/>
                </a:lnTo>
                <a:lnTo>
                  <a:pt x="6357368" y="2901770"/>
                </a:lnTo>
                <a:lnTo>
                  <a:pt x="6371379" y="2898921"/>
                </a:lnTo>
                <a:lnTo>
                  <a:pt x="6384054" y="2901401"/>
                </a:lnTo>
                <a:lnTo>
                  <a:pt x="6395286" y="2909018"/>
                </a:lnTo>
                <a:lnTo>
                  <a:pt x="6403374" y="2920496"/>
                </a:lnTo>
                <a:lnTo>
                  <a:pt x="6406615" y="2934555"/>
                </a:lnTo>
                <a:lnTo>
                  <a:pt x="6403988" y="2948409"/>
                </a:lnTo>
                <a:lnTo>
                  <a:pt x="6396387" y="2959510"/>
                </a:lnTo>
                <a:lnTo>
                  <a:pt x="6384991" y="2966943"/>
                </a:lnTo>
                <a:lnTo>
                  <a:pt x="6370981" y="2969792"/>
                </a:lnTo>
                <a:close/>
              </a:path>
              <a:path w="7366000" h="8053070">
                <a:moveTo>
                  <a:pt x="6699851" y="2971413"/>
                </a:moveTo>
                <a:lnTo>
                  <a:pt x="6685998" y="2968785"/>
                </a:lnTo>
                <a:lnTo>
                  <a:pt x="6674896" y="2961184"/>
                </a:lnTo>
                <a:lnTo>
                  <a:pt x="6667464" y="2949789"/>
                </a:lnTo>
                <a:lnTo>
                  <a:pt x="6664615" y="2935778"/>
                </a:lnTo>
                <a:lnTo>
                  <a:pt x="6667242" y="2921925"/>
                </a:lnTo>
                <a:lnTo>
                  <a:pt x="6674843" y="2910824"/>
                </a:lnTo>
                <a:lnTo>
                  <a:pt x="6686238" y="2903391"/>
                </a:lnTo>
                <a:lnTo>
                  <a:pt x="6700249" y="2900542"/>
                </a:lnTo>
                <a:lnTo>
                  <a:pt x="6712924" y="2903021"/>
                </a:lnTo>
                <a:lnTo>
                  <a:pt x="6724156" y="2910639"/>
                </a:lnTo>
                <a:lnTo>
                  <a:pt x="6732244" y="2922117"/>
                </a:lnTo>
                <a:lnTo>
                  <a:pt x="6735486" y="2936176"/>
                </a:lnTo>
                <a:lnTo>
                  <a:pt x="6732858" y="2950030"/>
                </a:lnTo>
                <a:lnTo>
                  <a:pt x="6725257" y="2961131"/>
                </a:lnTo>
                <a:lnTo>
                  <a:pt x="6713862" y="2968564"/>
                </a:lnTo>
                <a:lnTo>
                  <a:pt x="6699851" y="2971413"/>
                </a:lnTo>
                <a:close/>
              </a:path>
              <a:path w="7366000" h="8053070">
                <a:moveTo>
                  <a:pt x="7009523" y="2967784"/>
                </a:moveTo>
                <a:lnTo>
                  <a:pt x="6995669" y="2965156"/>
                </a:lnTo>
                <a:lnTo>
                  <a:pt x="6984568" y="2957555"/>
                </a:lnTo>
                <a:lnTo>
                  <a:pt x="6977135" y="2946160"/>
                </a:lnTo>
                <a:lnTo>
                  <a:pt x="6974286" y="2932149"/>
                </a:lnTo>
                <a:lnTo>
                  <a:pt x="6976914" y="2918295"/>
                </a:lnTo>
                <a:lnTo>
                  <a:pt x="6984515" y="2907194"/>
                </a:lnTo>
                <a:lnTo>
                  <a:pt x="6995910" y="2899762"/>
                </a:lnTo>
                <a:lnTo>
                  <a:pt x="7009921" y="2896913"/>
                </a:lnTo>
                <a:lnTo>
                  <a:pt x="7023626" y="2900719"/>
                </a:lnTo>
                <a:lnTo>
                  <a:pt x="7034744" y="2908189"/>
                </a:lnTo>
                <a:lnTo>
                  <a:pt x="7042259" y="2918929"/>
                </a:lnTo>
                <a:lnTo>
                  <a:pt x="7045158" y="2932547"/>
                </a:lnTo>
                <a:lnTo>
                  <a:pt x="7042530" y="2946401"/>
                </a:lnTo>
                <a:lnTo>
                  <a:pt x="7034929" y="2957502"/>
                </a:lnTo>
                <a:lnTo>
                  <a:pt x="7023534" y="2964935"/>
                </a:lnTo>
                <a:lnTo>
                  <a:pt x="7009523" y="2967784"/>
                </a:lnTo>
                <a:close/>
              </a:path>
              <a:path w="7366000" h="8053070">
                <a:moveTo>
                  <a:pt x="7321637" y="2967299"/>
                </a:moveTo>
                <a:lnTo>
                  <a:pt x="7307783" y="2964671"/>
                </a:lnTo>
                <a:lnTo>
                  <a:pt x="7296682" y="2957070"/>
                </a:lnTo>
                <a:lnTo>
                  <a:pt x="7289249" y="2945674"/>
                </a:lnTo>
                <a:lnTo>
                  <a:pt x="7286400" y="2931664"/>
                </a:lnTo>
                <a:lnTo>
                  <a:pt x="7289028" y="2917810"/>
                </a:lnTo>
                <a:lnTo>
                  <a:pt x="7296629" y="2906709"/>
                </a:lnTo>
                <a:lnTo>
                  <a:pt x="7308024" y="2899276"/>
                </a:lnTo>
                <a:lnTo>
                  <a:pt x="7322035" y="2896427"/>
                </a:lnTo>
                <a:lnTo>
                  <a:pt x="7334710" y="2898907"/>
                </a:lnTo>
                <a:lnTo>
                  <a:pt x="7345942" y="2906524"/>
                </a:lnTo>
                <a:lnTo>
                  <a:pt x="7354030" y="2918002"/>
                </a:lnTo>
                <a:lnTo>
                  <a:pt x="7357271" y="2932062"/>
                </a:lnTo>
                <a:lnTo>
                  <a:pt x="7354644" y="2945916"/>
                </a:lnTo>
                <a:lnTo>
                  <a:pt x="7347042" y="2957017"/>
                </a:lnTo>
                <a:lnTo>
                  <a:pt x="7335647" y="2964450"/>
                </a:lnTo>
                <a:lnTo>
                  <a:pt x="7321637" y="2967299"/>
                </a:lnTo>
                <a:close/>
              </a:path>
              <a:path w="7366000" h="8053070">
                <a:moveTo>
                  <a:pt x="3842096" y="3273199"/>
                </a:moveTo>
                <a:lnTo>
                  <a:pt x="3828242" y="3270571"/>
                </a:lnTo>
                <a:lnTo>
                  <a:pt x="3817141" y="3262970"/>
                </a:lnTo>
                <a:lnTo>
                  <a:pt x="3809708" y="3251575"/>
                </a:lnTo>
                <a:lnTo>
                  <a:pt x="3806859" y="3237565"/>
                </a:lnTo>
                <a:lnTo>
                  <a:pt x="3809487" y="3223711"/>
                </a:lnTo>
                <a:lnTo>
                  <a:pt x="3817088" y="3212610"/>
                </a:lnTo>
                <a:lnTo>
                  <a:pt x="3828483" y="3205177"/>
                </a:lnTo>
                <a:lnTo>
                  <a:pt x="3842494" y="3202328"/>
                </a:lnTo>
                <a:lnTo>
                  <a:pt x="3855169" y="3204808"/>
                </a:lnTo>
                <a:lnTo>
                  <a:pt x="3866401" y="3212425"/>
                </a:lnTo>
                <a:lnTo>
                  <a:pt x="3874489" y="3223903"/>
                </a:lnTo>
                <a:lnTo>
                  <a:pt x="3877730" y="3237963"/>
                </a:lnTo>
                <a:lnTo>
                  <a:pt x="3875102" y="3251816"/>
                </a:lnTo>
                <a:lnTo>
                  <a:pt x="3867501" y="3262918"/>
                </a:lnTo>
                <a:lnTo>
                  <a:pt x="3856106" y="3270350"/>
                </a:lnTo>
                <a:lnTo>
                  <a:pt x="3842096" y="3273199"/>
                </a:lnTo>
                <a:close/>
              </a:path>
              <a:path w="7366000" h="8053070">
                <a:moveTo>
                  <a:pt x="4171317" y="3272027"/>
                </a:moveTo>
                <a:lnTo>
                  <a:pt x="4157463" y="3269399"/>
                </a:lnTo>
                <a:lnTo>
                  <a:pt x="4146362" y="3261798"/>
                </a:lnTo>
                <a:lnTo>
                  <a:pt x="4138929" y="3250403"/>
                </a:lnTo>
                <a:lnTo>
                  <a:pt x="4136080" y="3236393"/>
                </a:lnTo>
                <a:lnTo>
                  <a:pt x="4138708" y="3222539"/>
                </a:lnTo>
                <a:lnTo>
                  <a:pt x="4146309" y="3211438"/>
                </a:lnTo>
                <a:lnTo>
                  <a:pt x="4157704" y="3204005"/>
                </a:lnTo>
                <a:lnTo>
                  <a:pt x="4171715" y="3201156"/>
                </a:lnTo>
                <a:lnTo>
                  <a:pt x="4184390" y="3203636"/>
                </a:lnTo>
                <a:lnTo>
                  <a:pt x="4195623" y="3211253"/>
                </a:lnTo>
                <a:lnTo>
                  <a:pt x="4203710" y="3222731"/>
                </a:lnTo>
                <a:lnTo>
                  <a:pt x="4206951" y="3236791"/>
                </a:lnTo>
                <a:lnTo>
                  <a:pt x="4204323" y="3250644"/>
                </a:lnTo>
                <a:lnTo>
                  <a:pt x="4196722" y="3261746"/>
                </a:lnTo>
                <a:lnTo>
                  <a:pt x="4185327" y="3269178"/>
                </a:lnTo>
                <a:lnTo>
                  <a:pt x="4171317" y="3272027"/>
                </a:lnTo>
                <a:close/>
              </a:path>
              <a:path w="7366000" h="8053070">
                <a:moveTo>
                  <a:pt x="4483080" y="3274334"/>
                </a:moveTo>
                <a:lnTo>
                  <a:pt x="4469226" y="3271706"/>
                </a:lnTo>
                <a:lnTo>
                  <a:pt x="4458125" y="3264105"/>
                </a:lnTo>
                <a:lnTo>
                  <a:pt x="4450692" y="3252710"/>
                </a:lnTo>
                <a:lnTo>
                  <a:pt x="4447843" y="3238700"/>
                </a:lnTo>
                <a:lnTo>
                  <a:pt x="4450471" y="3224846"/>
                </a:lnTo>
                <a:lnTo>
                  <a:pt x="4458072" y="3213745"/>
                </a:lnTo>
                <a:lnTo>
                  <a:pt x="4469467" y="3206312"/>
                </a:lnTo>
                <a:lnTo>
                  <a:pt x="4483477" y="3203463"/>
                </a:lnTo>
                <a:lnTo>
                  <a:pt x="4496153" y="3205943"/>
                </a:lnTo>
                <a:lnTo>
                  <a:pt x="4507385" y="3213560"/>
                </a:lnTo>
                <a:lnTo>
                  <a:pt x="4515473" y="3225038"/>
                </a:lnTo>
                <a:lnTo>
                  <a:pt x="4518714" y="3239098"/>
                </a:lnTo>
                <a:lnTo>
                  <a:pt x="4516086" y="3252952"/>
                </a:lnTo>
                <a:lnTo>
                  <a:pt x="4508485" y="3264053"/>
                </a:lnTo>
                <a:lnTo>
                  <a:pt x="4497090" y="3271486"/>
                </a:lnTo>
                <a:lnTo>
                  <a:pt x="4483080" y="3274334"/>
                </a:lnTo>
                <a:close/>
              </a:path>
              <a:path w="7366000" h="8053070">
                <a:moveTo>
                  <a:pt x="4792401" y="3273498"/>
                </a:moveTo>
                <a:lnTo>
                  <a:pt x="4778547" y="3270870"/>
                </a:lnTo>
                <a:lnTo>
                  <a:pt x="4767446" y="3263269"/>
                </a:lnTo>
                <a:lnTo>
                  <a:pt x="4760013" y="3251874"/>
                </a:lnTo>
                <a:lnTo>
                  <a:pt x="4757164" y="3237864"/>
                </a:lnTo>
                <a:lnTo>
                  <a:pt x="4759792" y="3224010"/>
                </a:lnTo>
                <a:lnTo>
                  <a:pt x="4767393" y="3212909"/>
                </a:lnTo>
                <a:lnTo>
                  <a:pt x="4778788" y="3205476"/>
                </a:lnTo>
                <a:lnTo>
                  <a:pt x="4792799" y="3202627"/>
                </a:lnTo>
                <a:lnTo>
                  <a:pt x="4806653" y="3205255"/>
                </a:lnTo>
                <a:lnTo>
                  <a:pt x="4817754" y="3212856"/>
                </a:lnTo>
                <a:lnTo>
                  <a:pt x="4825187" y="3224251"/>
                </a:lnTo>
                <a:lnTo>
                  <a:pt x="4828036" y="3238261"/>
                </a:lnTo>
                <a:lnTo>
                  <a:pt x="4825408" y="3252115"/>
                </a:lnTo>
                <a:lnTo>
                  <a:pt x="4817807" y="3263217"/>
                </a:lnTo>
                <a:lnTo>
                  <a:pt x="4806411" y="3270649"/>
                </a:lnTo>
                <a:lnTo>
                  <a:pt x="4792401" y="3273498"/>
                </a:lnTo>
                <a:close/>
              </a:path>
              <a:path w="7366000" h="8053070">
                <a:moveTo>
                  <a:pt x="5107307" y="3273363"/>
                </a:moveTo>
                <a:lnTo>
                  <a:pt x="5093453" y="3270735"/>
                </a:lnTo>
                <a:lnTo>
                  <a:pt x="5082352" y="3263134"/>
                </a:lnTo>
                <a:lnTo>
                  <a:pt x="5074919" y="3251739"/>
                </a:lnTo>
                <a:lnTo>
                  <a:pt x="5072071" y="3237729"/>
                </a:lnTo>
                <a:lnTo>
                  <a:pt x="5074699" y="3223875"/>
                </a:lnTo>
                <a:lnTo>
                  <a:pt x="5082300" y="3212774"/>
                </a:lnTo>
                <a:lnTo>
                  <a:pt x="5093695" y="3205341"/>
                </a:lnTo>
                <a:lnTo>
                  <a:pt x="5107705" y="3202492"/>
                </a:lnTo>
                <a:lnTo>
                  <a:pt x="5120381" y="3204972"/>
                </a:lnTo>
                <a:lnTo>
                  <a:pt x="5131613" y="3212590"/>
                </a:lnTo>
                <a:lnTo>
                  <a:pt x="5139700" y="3224067"/>
                </a:lnTo>
                <a:lnTo>
                  <a:pt x="5142942" y="3238127"/>
                </a:lnTo>
                <a:lnTo>
                  <a:pt x="5140314" y="3251980"/>
                </a:lnTo>
                <a:lnTo>
                  <a:pt x="5132713" y="3263082"/>
                </a:lnTo>
                <a:lnTo>
                  <a:pt x="5121318" y="3270514"/>
                </a:lnTo>
                <a:lnTo>
                  <a:pt x="5107307" y="3273363"/>
                </a:lnTo>
                <a:close/>
              </a:path>
              <a:path w="7366000" h="8053070">
                <a:moveTo>
                  <a:pt x="5436178" y="3274984"/>
                </a:moveTo>
                <a:lnTo>
                  <a:pt x="5422324" y="3272356"/>
                </a:lnTo>
                <a:lnTo>
                  <a:pt x="5411223" y="3264755"/>
                </a:lnTo>
                <a:lnTo>
                  <a:pt x="5403790" y="3253360"/>
                </a:lnTo>
                <a:lnTo>
                  <a:pt x="5400941" y="3239350"/>
                </a:lnTo>
                <a:lnTo>
                  <a:pt x="5403569" y="3225496"/>
                </a:lnTo>
                <a:lnTo>
                  <a:pt x="5411170" y="3214395"/>
                </a:lnTo>
                <a:lnTo>
                  <a:pt x="5422565" y="3206962"/>
                </a:lnTo>
                <a:lnTo>
                  <a:pt x="5436575" y="3204113"/>
                </a:lnTo>
                <a:lnTo>
                  <a:pt x="5449251" y="3206593"/>
                </a:lnTo>
                <a:lnTo>
                  <a:pt x="5460483" y="3214210"/>
                </a:lnTo>
                <a:lnTo>
                  <a:pt x="5468570" y="3225688"/>
                </a:lnTo>
                <a:lnTo>
                  <a:pt x="5471812" y="3239748"/>
                </a:lnTo>
                <a:lnTo>
                  <a:pt x="5469184" y="3253601"/>
                </a:lnTo>
                <a:lnTo>
                  <a:pt x="5461583" y="3264703"/>
                </a:lnTo>
                <a:lnTo>
                  <a:pt x="5450188" y="3272135"/>
                </a:lnTo>
                <a:lnTo>
                  <a:pt x="5436178" y="3274984"/>
                </a:lnTo>
                <a:close/>
              </a:path>
              <a:path w="7366000" h="8053070">
                <a:moveTo>
                  <a:pt x="5748292" y="3274498"/>
                </a:moveTo>
                <a:lnTo>
                  <a:pt x="5734438" y="3271870"/>
                </a:lnTo>
                <a:lnTo>
                  <a:pt x="5723337" y="3264269"/>
                </a:lnTo>
                <a:lnTo>
                  <a:pt x="5715904" y="3252874"/>
                </a:lnTo>
                <a:lnTo>
                  <a:pt x="5713055" y="3238864"/>
                </a:lnTo>
                <a:lnTo>
                  <a:pt x="5715683" y="3225010"/>
                </a:lnTo>
                <a:lnTo>
                  <a:pt x="5723284" y="3213909"/>
                </a:lnTo>
                <a:lnTo>
                  <a:pt x="5734679" y="3206476"/>
                </a:lnTo>
                <a:lnTo>
                  <a:pt x="5748689" y="3203627"/>
                </a:lnTo>
                <a:lnTo>
                  <a:pt x="5761365" y="3206107"/>
                </a:lnTo>
                <a:lnTo>
                  <a:pt x="5772597" y="3213725"/>
                </a:lnTo>
                <a:lnTo>
                  <a:pt x="5780684" y="3225202"/>
                </a:lnTo>
                <a:lnTo>
                  <a:pt x="5783926" y="3239262"/>
                </a:lnTo>
                <a:lnTo>
                  <a:pt x="5781298" y="3253116"/>
                </a:lnTo>
                <a:lnTo>
                  <a:pt x="5773697" y="3264217"/>
                </a:lnTo>
                <a:lnTo>
                  <a:pt x="5762302" y="3271650"/>
                </a:lnTo>
                <a:lnTo>
                  <a:pt x="5748292" y="3274498"/>
                </a:lnTo>
                <a:close/>
              </a:path>
              <a:path w="7366000" h="8053070">
                <a:moveTo>
                  <a:pt x="6057261" y="3276455"/>
                </a:moveTo>
                <a:lnTo>
                  <a:pt x="6043408" y="3273827"/>
                </a:lnTo>
                <a:lnTo>
                  <a:pt x="6032307" y="3266226"/>
                </a:lnTo>
                <a:lnTo>
                  <a:pt x="6024874" y="3254831"/>
                </a:lnTo>
                <a:lnTo>
                  <a:pt x="6022025" y="3240821"/>
                </a:lnTo>
                <a:lnTo>
                  <a:pt x="6024652" y="3226967"/>
                </a:lnTo>
                <a:lnTo>
                  <a:pt x="6032253" y="3215866"/>
                </a:lnTo>
                <a:lnTo>
                  <a:pt x="6043648" y="3208433"/>
                </a:lnTo>
                <a:lnTo>
                  <a:pt x="6057659" y="3205584"/>
                </a:lnTo>
                <a:lnTo>
                  <a:pt x="6071513" y="3208212"/>
                </a:lnTo>
                <a:lnTo>
                  <a:pt x="6082615" y="3215813"/>
                </a:lnTo>
                <a:lnTo>
                  <a:pt x="6090047" y="3227208"/>
                </a:lnTo>
                <a:lnTo>
                  <a:pt x="6092896" y="3241218"/>
                </a:lnTo>
                <a:lnTo>
                  <a:pt x="6090268" y="3255072"/>
                </a:lnTo>
                <a:lnTo>
                  <a:pt x="6082667" y="3266173"/>
                </a:lnTo>
                <a:lnTo>
                  <a:pt x="6071272" y="3273606"/>
                </a:lnTo>
                <a:lnTo>
                  <a:pt x="6057261" y="3276455"/>
                </a:lnTo>
                <a:close/>
              </a:path>
              <a:path w="7366000" h="8053070">
                <a:moveTo>
                  <a:pt x="6369726" y="3273177"/>
                </a:moveTo>
                <a:lnTo>
                  <a:pt x="6355873" y="3270549"/>
                </a:lnTo>
                <a:lnTo>
                  <a:pt x="6344771" y="3262948"/>
                </a:lnTo>
                <a:lnTo>
                  <a:pt x="6337339" y="3251553"/>
                </a:lnTo>
                <a:lnTo>
                  <a:pt x="6334490" y="3237543"/>
                </a:lnTo>
                <a:lnTo>
                  <a:pt x="6337117" y="3223689"/>
                </a:lnTo>
                <a:lnTo>
                  <a:pt x="6344718" y="3212588"/>
                </a:lnTo>
                <a:lnTo>
                  <a:pt x="6356113" y="3205155"/>
                </a:lnTo>
                <a:lnTo>
                  <a:pt x="6370124" y="3202306"/>
                </a:lnTo>
                <a:lnTo>
                  <a:pt x="6383978" y="3204934"/>
                </a:lnTo>
                <a:lnTo>
                  <a:pt x="6395079" y="3212535"/>
                </a:lnTo>
                <a:lnTo>
                  <a:pt x="6402512" y="3223930"/>
                </a:lnTo>
                <a:lnTo>
                  <a:pt x="6405361" y="3237940"/>
                </a:lnTo>
                <a:lnTo>
                  <a:pt x="6402733" y="3251794"/>
                </a:lnTo>
                <a:lnTo>
                  <a:pt x="6395132" y="3262895"/>
                </a:lnTo>
                <a:lnTo>
                  <a:pt x="6383737" y="3270328"/>
                </a:lnTo>
                <a:lnTo>
                  <a:pt x="6369726" y="3273177"/>
                </a:lnTo>
                <a:close/>
              </a:path>
              <a:path w="7366000" h="8053070">
                <a:moveTo>
                  <a:pt x="6698948" y="3272005"/>
                </a:moveTo>
                <a:lnTo>
                  <a:pt x="6685094" y="3269377"/>
                </a:lnTo>
                <a:lnTo>
                  <a:pt x="6673993" y="3261776"/>
                </a:lnTo>
                <a:lnTo>
                  <a:pt x="6666560" y="3250381"/>
                </a:lnTo>
                <a:lnTo>
                  <a:pt x="6663711" y="3236370"/>
                </a:lnTo>
                <a:lnTo>
                  <a:pt x="6666339" y="3222517"/>
                </a:lnTo>
                <a:lnTo>
                  <a:pt x="6673940" y="3211416"/>
                </a:lnTo>
                <a:lnTo>
                  <a:pt x="6685335" y="3203983"/>
                </a:lnTo>
                <a:lnTo>
                  <a:pt x="6699345" y="3201134"/>
                </a:lnTo>
                <a:lnTo>
                  <a:pt x="6713199" y="3203762"/>
                </a:lnTo>
                <a:lnTo>
                  <a:pt x="6724300" y="3211363"/>
                </a:lnTo>
                <a:lnTo>
                  <a:pt x="6731733" y="3222758"/>
                </a:lnTo>
                <a:lnTo>
                  <a:pt x="6734582" y="3236768"/>
                </a:lnTo>
                <a:lnTo>
                  <a:pt x="6731954" y="3250622"/>
                </a:lnTo>
                <a:lnTo>
                  <a:pt x="6724353" y="3261723"/>
                </a:lnTo>
                <a:lnTo>
                  <a:pt x="6712958" y="3269156"/>
                </a:lnTo>
                <a:lnTo>
                  <a:pt x="6698948" y="3272005"/>
                </a:lnTo>
                <a:close/>
              </a:path>
              <a:path w="7366000" h="8053070">
                <a:moveTo>
                  <a:pt x="7011062" y="3271519"/>
                </a:moveTo>
                <a:lnTo>
                  <a:pt x="6997208" y="3268891"/>
                </a:lnTo>
                <a:lnTo>
                  <a:pt x="6986107" y="3261290"/>
                </a:lnTo>
                <a:lnTo>
                  <a:pt x="6978674" y="3249895"/>
                </a:lnTo>
                <a:lnTo>
                  <a:pt x="6975825" y="3235885"/>
                </a:lnTo>
                <a:lnTo>
                  <a:pt x="6978453" y="3222031"/>
                </a:lnTo>
                <a:lnTo>
                  <a:pt x="6986053" y="3210930"/>
                </a:lnTo>
                <a:lnTo>
                  <a:pt x="6997449" y="3203497"/>
                </a:lnTo>
                <a:lnTo>
                  <a:pt x="7011459" y="3200648"/>
                </a:lnTo>
                <a:lnTo>
                  <a:pt x="7024135" y="3203128"/>
                </a:lnTo>
                <a:lnTo>
                  <a:pt x="7035367" y="3210746"/>
                </a:lnTo>
                <a:lnTo>
                  <a:pt x="7043454" y="3222223"/>
                </a:lnTo>
                <a:lnTo>
                  <a:pt x="7046696" y="3236282"/>
                </a:lnTo>
                <a:lnTo>
                  <a:pt x="7044068" y="3250136"/>
                </a:lnTo>
                <a:lnTo>
                  <a:pt x="7036467" y="3261238"/>
                </a:lnTo>
                <a:lnTo>
                  <a:pt x="7025072" y="3268670"/>
                </a:lnTo>
                <a:lnTo>
                  <a:pt x="7011062" y="3271519"/>
                </a:lnTo>
                <a:close/>
              </a:path>
              <a:path w="7366000" h="8053070">
                <a:moveTo>
                  <a:pt x="7320733" y="3267890"/>
                </a:moveTo>
                <a:lnTo>
                  <a:pt x="7306880" y="3265262"/>
                </a:lnTo>
                <a:lnTo>
                  <a:pt x="7295779" y="3257661"/>
                </a:lnTo>
                <a:lnTo>
                  <a:pt x="7288346" y="3246266"/>
                </a:lnTo>
                <a:lnTo>
                  <a:pt x="7285497" y="3232256"/>
                </a:lnTo>
                <a:lnTo>
                  <a:pt x="7288125" y="3218402"/>
                </a:lnTo>
                <a:lnTo>
                  <a:pt x="7295725" y="3207301"/>
                </a:lnTo>
                <a:lnTo>
                  <a:pt x="7307121" y="3199868"/>
                </a:lnTo>
                <a:lnTo>
                  <a:pt x="7321131" y="3197019"/>
                </a:lnTo>
                <a:lnTo>
                  <a:pt x="7334837" y="3200825"/>
                </a:lnTo>
                <a:lnTo>
                  <a:pt x="7345955" y="3208295"/>
                </a:lnTo>
                <a:lnTo>
                  <a:pt x="7353470" y="3219036"/>
                </a:lnTo>
                <a:lnTo>
                  <a:pt x="7356368" y="3232653"/>
                </a:lnTo>
                <a:lnTo>
                  <a:pt x="7353740" y="3246507"/>
                </a:lnTo>
                <a:lnTo>
                  <a:pt x="7346139" y="3257608"/>
                </a:lnTo>
                <a:lnTo>
                  <a:pt x="7334744" y="3265041"/>
                </a:lnTo>
                <a:lnTo>
                  <a:pt x="7320733" y="3267890"/>
                </a:lnTo>
                <a:close/>
              </a:path>
              <a:path w="7366000" h="8053070">
                <a:moveTo>
                  <a:pt x="3837331" y="3604511"/>
                </a:moveTo>
                <a:lnTo>
                  <a:pt x="3823478" y="3601883"/>
                </a:lnTo>
                <a:lnTo>
                  <a:pt x="3812377" y="3594282"/>
                </a:lnTo>
                <a:lnTo>
                  <a:pt x="3804944" y="3582887"/>
                </a:lnTo>
                <a:lnTo>
                  <a:pt x="3802095" y="3568876"/>
                </a:lnTo>
                <a:lnTo>
                  <a:pt x="3804723" y="3555023"/>
                </a:lnTo>
                <a:lnTo>
                  <a:pt x="3812324" y="3543922"/>
                </a:lnTo>
                <a:lnTo>
                  <a:pt x="3823719" y="3536489"/>
                </a:lnTo>
                <a:lnTo>
                  <a:pt x="3837729" y="3533640"/>
                </a:lnTo>
                <a:lnTo>
                  <a:pt x="3850405" y="3536120"/>
                </a:lnTo>
                <a:lnTo>
                  <a:pt x="3861637" y="3543737"/>
                </a:lnTo>
                <a:lnTo>
                  <a:pt x="3869725" y="3555215"/>
                </a:lnTo>
                <a:lnTo>
                  <a:pt x="3872966" y="3569274"/>
                </a:lnTo>
                <a:lnTo>
                  <a:pt x="3870338" y="3583128"/>
                </a:lnTo>
                <a:lnTo>
                  <a:pt x="3862737" y="3594229"/>
                </a:lnTo>
                <a:lnTo>
                  <a:pt x="3851342" y="3601662"/>
                </a:lnTo>
                <a:lnTo>
                  <a:pt x="3837331" y="3604511"/>
                </a:lnTo>
                <a:close/>
              </a:path>
              <a:path w="7366000" h="8053070">
                <a:moveTo>
                  <a:pt x="4166201" y="3606132"/>
                </a:moveTo>
                <a:lnTo>
                  <a:pt x="4152348" y="3603504"/>
                </a:lnTo>
                <a:lnTo>
                  <a:pt x="4141246" y="3595903"/>
                </a:lnTo>
                <a:lnTo>
                  <a:pt x="4133814" y="3584508"/>
                </a:lnTo>
                <a:lnTo>
                  <a:pt x="4130965" y="3570497"/>
                </a:lnTo>
                <a:lnTo>
                  <a:pt x="4133593" y="3556644"/>
                </a:lnTo>
                <a:lnTo>
                  <a:pt x="4141194" y="3545542"/>
                </a:lnTo>
                <a:lnTo>
                  <a:pt x="4152589" y="3538110"/>
                </a:lnTo>
                <a:lnTo>
                  <a:pt x="4166599" y="3535261"/>
                </a:lnTo>
                <a:lnTo>
                  <a:pt x="4179275" y="3537741"/>
                </a:lnTo>
                <a:lnTo>
                  <a:pt x="4190507" y="3545358"/>
                </a:lnTo>
                <a:lnTo>
                  <a:pt x="4198594" y="3556835"/>
                </a:lnTo>
                <a:lnTo>
                  <a:pt x="4201836" y="3570895"/>
                </a:lnTo>
                <a:lnTo>
                  <a:pt x="4199208" y="3584749"/>
                </a:lnTo>
                <a:lnTo>
                  <a:pt x="4191607" y="3595850"/>
                </a:lnTo>
                <a:lnTo>
                  <a:pt x="4180212" y="3603283"/>
                </a:lnTo>
                <a:lnTo>
                  <a:pt x="4166201" y="3606132"/>
                </a:lnTo>
                <a:close/>
              </a:path>
              <a:path w="7366000" h="8053070">
                <a:moveTo>
                  <a:pt x="4478315" y="3605646"/>
                </a:moveTo>
                <a:lnTo>
                  <a:pt x="4464461" y="3603018"/>
                </a:lnTo>
                <a:lnTo>
                  <a:pt x="4453360" y="3595417"/>
                </a:lnTo>
                <a:lnTo>
                  <a:pt x="4445928" y="3584022"/>
                </a:lnTo>
                <a:lnTo>
                  <a:pt x="4443079" y="3570012"/>
                </a:lnTo>
                <a:lnTo>
                  <a:pt x="4445707" y="3556158"/>
                </a:lnTo>
                <a:lnTo>
                  <a:pt x="4453308" y="3545057"/>
                </a:lnTo>
                <a:lnTo>
                  <a:pt x="4464703" y="3537624"/>
                </a:lnTo>
                <a:lnTo>
                  <a:pt x="4478713" y="3534775"/>
                </a:lnTo>
                <a:lnTo>
                  <a:pt x="4491389" y="3537255"/>
                </a:lnTo>
                <a:lnTo>
                  <a:pt x="4502621" y="3544872"/>
                </a:lnTo>
                <a:lnTo>
                  <a:pt x="4510708" y="3556350"/>
                </a:lnTo>
                <a:lnTo>
                  <a:pt x="4513950" y="3570409"/>
                </a:lnTo>
                <a:lnTo>
                  <a:pt x="4511322" y="3584263"/>
                </a:lnTo>
                <a:lnTo>
                  <a:pt x="4503721" y="3595365"/>
                </a:lnTo>
                <a:lnTo>
                  <a:pt x="4492326" y="3602797"/>
                </a:lnTo>
                <a:lnTo>
                  <a:pt x="4478315" y="3605646"/>
                </a:lnTo>
                <a:close/>
              </a:path>
              <a:path w="7366000" h="8053070">
                <a:moveTo>
                  <a:pt x="4787286" y="3607602"/>
                </a:moveTo>
                <a:lnTo>
                  <a:pt x="4773432" y="3604974"/>
                </a:lnTo>
                <a:lnTo>
                  <a:pt x="4762331" y="3597373"/>
                </a:lnTo>
                <a:lnTo>
                  <a:pt x="4754898" y="3585978"/>
                </a:lnTo>
                <a:lnTo>
                  <a:pt x="4752049" y="3571968"/>
                </a:lnTo>
                <a:lnTo>
                  <a:pt x="4754677" y="3558114"/>
                </a:lnTo>
                <a:lnTo>
                  <a:pt x="4762278" y="3547013"/>
                </a:lnTo>
                <a:lnTo>
                  <a:pt x="4773673" y="3539580"/>
                </a:lnTo>
                <a:lnTo>
                  <a:pt x="4787684" y="3536731"/>
                </a:lnTo>
                <a:lnTo>
                  <a:pt x="4801537" y="3539359"/>
                </a:lnTo>
                <a:lnTo>
                  <a:pt x="4812639" y="3546960"/>
                </a:lnTo>
                <a:lnTo>
                  <a:pt x="4820071" y="3558355"/>
                </a:lnTo>
                <a:lnTo>
                  <a:pt x="4822920" y="3572366"/>
                </a:lnTo>
                <a:lnTo>
                  <a:pt x="4820292" y="3586220"/>
                </a:lnTo>
                <a:lnTo>
                  <a:pt x="4812691" y="3597321"/>
                </a:lnTo>
                <a:lnTo>
                  <a:pt x="4801296" y="3604753"/>
                </a:lnTo>
                <a:lnTo>
                  <a:pt x="4787286" y="3607602"/>
                </a:lnTo>
                <a:close/>
              </a:path>
              <a:path w="7366000" h="8053070">
                <a:moveTo>
                  <a:pt x="5102192" y="3607468"/>
                </a:moveTo>
                <a:lnTo>
                  <a:pt x="5088338" y="3604840"/>
                </a:lnTo>
                <a:lnTo>
                  <a:pt x="5077237" y="3597239"/>
                </a:lnTo>
                <a:lnTo>
                  <a:pt x="5069804" y="3585844"/>
                </a:lnTo>
                <a:lnTo>
                  <a:pt x="5066955" y="3571833"/>
                </a:lnTo>
                <a:lnTo>
                  <a:pt x="5069583" y="3557980"/>
                </a:lnTo>
                <a:lnTo>
                  <a:pt x="5077184" y="3546879"/>
                </a:lnTo>
                <a:lnTo>
                  <a:pt x="5088579" y="3539446"/>
                </a:lnTo>
                <a:lnTo>
                  <a:pt x="5102590" y="3536597"/>
                </a:lnTo>
                <a:lnTo>
                  <a:pt x="5115266" y="3539077"/>
                </a:lnTo>
                <a:lnTo>
                  <a:pt x="5126498" y="3546694"/>
                </a:lnTo>
                <a:lnTo>
                  <a:pt x="5134585" y="3558172"/>
                </a:lnTo>
                <a:lnTo>
                  <a:pt x="5137826" y="3572231"/>
                </a:lnTo>
                <a:lnTo>
                  <a:pt x="5135198" y="3586085"/>
                </a:lnTo>
                <a:lnTo>
                  <a:pt x="5127597" y="3597186"/>
                </a:lnTo>
                <a:lnTo>
                  <a:pt x="5116202" y="3604619"/>
                </a:lnTo>
                <a:lnTo>
                  <a:pt x="5102192" y="3607468"/>
                </a:lnTo>
                <a:close/>
              </a:path>
              <a:path w="7366000" h="8053070">
                <a:moveTo>
                  <a:pt x="5431062" y="3609089"/>
                </a:moveTo>
                <a:lnTo>
                  <a:pt x="5417208" y="3606461"/>
                </a:lnTo>
                <a:lnTo>
                  <a:pt x="5406107" y="3598860"/>
                </a:lnTo>
                <a:lnTo>
                  <a:pt x="5398674" y="3587465"/>
                </a:lnTo>
                <a:lnTo>
                  <a:pt x="5395825" y="3573454"/>
                </a:lnTo>
                <a:lnTo>
                  <a:pt x="5398453" y="3559601"/>
                </a:lnTo>
                <a:lnTo>
                  <a:pt x="5406054" y="3548499"/>
                </a:lnTo>
                <a:lnTo>
                  <a:pt x="5417449" y="3541067"/>
                </a:lnTo>
                <a:lnTo>
                  <a:pt x="5431460" y="3538218"/>
                </a:lnTo>
                <a:lnTo>
                  <a:pt x="5444135" y="3540698"/>
                </a:lnTo>
                <a:lnTo>
                  <a:pt x="5455367" y="3548315"/>
                </a:lnTo>
                <a:lnTo>
                  <a:pt x="5463455" y="3559792"/>
                </a:lnTo>
                <a:lnTo>
                  <a:pt x="5466696" y="3573852"/>
                </a:lnTo>
                <a:lnTo>
                  <a:pt x="5464069" y="3587706"/>
                </a:lnTo>
                <a:lnTo>
                  <a:pt x="5456468" y="3598807"/>
                </a:lnTo>
                <a:lnTo>
                  <a:pt x="5445073" y="3606240"/>
                </a:lnTo>
                <a:lnTo>
                  <a:pt x="5431062" y="3609089"/>
                </a:lnTo>
                <a:close/>
              </a:path>
              <a:path w="7366000" h="8053070">
                <a:moveTo>
                  <a:pt x="5743176" y="3608603"/>
                </a:moveTo>
                <a:lnTo>
                  <a:pt x="5729322" y="3605975"/>
                </a:lnTo>
                <a:lnTo>
                  <a:pt x="5718221" y="3598374"/>
                </a:lnTo>
                <a:lnTo>
                  <a:pt x="5710788" y="3586979"/>
                </a:lnTo>
                <a:lnTo>
                  <a:pt x="5707939" y="3572969"/>
                </a:lnTo>
                <a:lnTo>
                  <a:pt x="5710567" y="3559115"/>
                </a:lnTo>
                <a:lnTo>
                  <a:pt x="5718168" y="3548014"/>
                </a:lnTo>
                <a:lnTo>
                  <a:pt x="5729563" y="3540581"/>
                </a:lnTo>
                <a:lnTo>
                  <a:pt x="5743574" y="3537732"/>
                </a:lnTo>
                <a:lnTo>
                  <a:pt x="5756249" y="3540212"/>
                </a:lnTo>
                <a:lnTo>
                  <a:pt x="5767481" y="3547830"/>
                </a:lnTo>
                <a:lnTo>
                  <a:pt x="5775569" y="3559307"/>
                </a:lnTo>
                <a:lnTo>
                  <a:pt x="5778810" y="3573366"/>
                </a:lnTo>
                <a:lnTo>
                  <a:pt x="5776182" y="3587220"/>
                </a:lnTo>
                <a:lnTo>
                  <a:pt x="5768582" y="3598321"/>
                </a:lnTo>
                <a:lnTo>
                  <a:pt x="5757186" y="3605754"/>
                </a:lnTo>
                <a:lnTo>
                  <a:pt x="5743176" y="3608603"/>
                </a:lnTo>
                <a:close/>
              </a:path>
              <a:path w="7366000" h="8053070">
                <a:moveTo>
                  <a:pt x="6052497" y="3607767"/>
                </a:moveTo>
                <a:lnTo>
                  <a:pt x="6038644" y="3605139"/>
                </a:lnTo>
                <a:lnTo>
                  <a:pt x="6027543" y="3597538"/>
                </a:lnTo>
                <a:lnTo>
                  <a:pt x="6020110" y="3586143"/>
                </a:lnTo>
                <a:lnTo>
                  <a:pt x="6017261" y="3572133"/>
                </a:lnTo>
                <a:lnTo>
                  <a:pt x="6019889" y="3558279"/>
                </a:lnTo>
                <a:lnTo>
                  <a:pt x="6027489" y="3547178"/>
                </a:lnTo>
                <a:lnTo>
                  <a:pt x="6038885" y="3539745"/>
                </a:lnTo>
                <a:lnTo>
                  <a:pt x="6052895" y="3536896"/>
                </a:lnTo>
                <a:lnTo>
                  <a:pt x="6066749" y="3539524"/>
                </a:lnTo>
                <a:lnTo>
                  <a:pt x="6077850" y="3547125"/>
                </a:lnTo>
                <a:lnTo>
                  <a:pt x="6085283" y="3558520"/>
                </a:lnTo>
                <a:lnTo>
                  <a:pt x="6088132" y="3572530"/>
                </a:lnTo>
                <a:lnTo>
                  <a:pt x="6085504" y="3586384"/>
                </a:lnTo>
                <a:lnTo>
                  <a:pt x="6077903" y="3597485"/>
                </a:lnTo>
                <a:lnTo>
                  <a:pt x="6066508" y="3604918"/>
                </a:lnTo>
                <a:lnTo>
                  <a:pt x="6052497" y="3607767"/>
                </a:lnTo>
                <a:close/>
              </a:path>
              <a:path w="7366000" h="8053070">
                <a:moveTo>
                  <a:pt x="6364962" y="3604489"/>
                </a:moveTo>
                <a:lnTo>
                  <a:pt x="6351109" y="3601861"/>
                </a:lnTo>
                <a:lnTo>
                  <a:pt x="6340008" y="3594260"/>
                </a:lnTo>
                <a:lnTo>
                  <a:pt x="6332575" y="3582865"/>
                </a:lnTo>
                <a:lnTo>
                  <a:pt x="6329726" y="3568854"/>
                </a:lnTo>
                <a:lnTo>
                  <a:pt x="6332353" y="3555001"/>
                </a:lnTo>
                <a:lnTo>
                  <a:pt x="6339954" y="3543899"/>
                </a:lnTo>
                <a:lnTo>
                  <a:pt x="6351349" y="3536467"/>
                </a:lnTo>
                <a:lnTo>
                  <a:pt x="6365360" y="3533618"/>
                </a:lnTo>
                <a:lnTo>
                  <a:pt x="6379214" y="3536245"/>
                </a:lnTo>
                <a:lnTo>
                  <a:pt x="6390315" y="3543846"/>
                </a:lnTo>
                <a:lnTo>
                  <a:pt x="6397748" y="3555242"/>
                </a:lnTo>
                <a:lnTo>
                  <a:pt x="6400597" y="3569252"/>
                </a:lnTo>
                <a:lnTo>
                  <a:pt x="6397969" y="3583106"/>
                </a:lnTo>
                <a:lnTo>
                  <a:pt x="6390368" y="3594207"/>
                </a:lnTo>
                <a:lnTo>
                  <a:pt x="6378973" y="3601640"/>
                </a:lnTo>
                <a:lnTo>
                  <a:pt x="6364962" y="3604489"/>
                </a:lnTo>
                <a:close/>
              </a:path>
              <a:path w="7366000" h="8053070">
                <a:moveTo>
                  <a:pt x="6693832" y="3606109"/>
                </a:moveTo>
                <a:lnTo>
                  <a:pt x="6679978" y="3603481"/>
                </a:lnTo>
                <a:lnTo>
                  <a:pt x="6668877" y="3595880"/>
                </a:lnTo>
                <a:lnTo>
                  <a:pt x="6661444" y="3584485"/>
                </a:lnTo>
                <a:lnTo>
                  <a:pt x="6658595" y="3570475"/>
                </a:lnTo>
                <a:lnTo>
                  <a:pt x="6661223" y="3556621"/>
                </a:lnTo>
                <a:lnTo>
                  <a:pt x="6668824" y="3545520"/>
                </a:lnTo>
                <a:lnTo>
                  <a:pt x="6680219" y="3538087"/>
                </a:lnTo>
                <a:lnTo>
                  <a:pt x="6694230" y="3535238"/>
                </a:lnTo>
                <a:lnTo>
                  <a:pt x="6708084" y="3537866"/>
                </a:lnTo>
                <a:lnTo>
                  <a:pt x="6719185" y="3545467"/>
                </a:lnTo>
                <a:lnTo>
                  <a:pt x="6726618" y="3556862"/>
                </a:lnTo>
                <a:lnTo>
                  <a:pt x="6729466" y="3570872"/>
                </a:lnTo>
                <a:lnTo>
                  <a:pt x="6726839" y="3584726"/>
                </a:lnTo>
                <a:lnTo>
                  <a:pt x="6719238" y="3595827"/>
                </a:lnTo>
                <a:lnTo>
                  <a:pt x="6707843" y="3603260"/>
                </a:lnTo>
                <a:lnTo>
                  <a:pt x="6693832" y="3606109"/>
                </a:lnTo>
                <a:close/>
              </a:path>
              <a:path w="7366000" h="8053070">
                <a:moveTo>
                  <a:pt x="7006297" y="3602831"/>
                </a:moveTo>
                <a:lnTo>
                  <a:pt x="6992443" y="3600203"/>
                </a:lnTo>
                <a:lnTo>
                  <a:pt x="6981342" y="3592602"/>
                </a:lnTo>
                <a:lnTo>
                  <a:pt x="6973909" y="3581207"/>
                </a:lnTo>
                <a:lnTo>
                  <a:pt x="6971060" y="3567197"/>
                </a:lnTo>
                <a:lnTo>
                  <a:pt x="6973688" y="3553343"/>
                </a:lnTo>
                <a:lnTo>
                  <a:pt x="6981289" y="3542242"/>
                </a:lnTo>
                <a:lnTo>
                  <a:pt x="6992684" y="3534809"/>
                </a:lnTo>
                <a:lnTo>
                  <a:pt x="7006695" y="3531960"/>
                </a:lnTo>
                <a:lnTo>
                  <a:pt x="7020401" y="3535766"/>
                </a:lnTo>
                <a:lnTo>
                  <a:pt x="7031518" y="3543236"/>
                </a:lnTo>
                <a:lnTo>
                  <a:pt x="7039033" y="3553977"/>
                </a:lnTo>
                <a:lnTo>
                  <a:pt x="7041931" y="3567594"/>
                </a:lnTo>
                <a:lnTo>
                  <a:pt x="7039303" y="3581448"/>
                </a:lnTo>
                <a:lnTo>
                  <a:pt x="7031703" y="3592549"/>
                </a:lnTo>
                <a:lnTo>
                  <a:pt x="7020307" y="3599982"/>
                </a:lnTo>
                <a:lnTo>
                  <a:pt x="7006297" y="3602831"/>
                </a:lnTo>
                <a:close/>
              </a:path>
              <a:path w="7366000" h="8053070">
                <a:moveTo>
                  <a:pt x="7315618" y="3601995"/>
                </a:moveTo>
                <a:lnTo>
                  <a:pt x="7301765" y="3599367"/>
                </a:lnTo>
                <a:lnTo>
                  <a:pt x="7290664" y="3591766"/>
                </a:lnTo>
                <a:lnTo>
                  <a:pt x="7283231" y="3580371"/>
                </a:lnTo>
                <a:lnTo>
                  <a:pt x="7280382" y="3566360"/>
                </a:lnTo>
                <a:lnTo>
                  <a:pt x="7283010" y="3552506"/>
                </a:lnTo>
                <a:lnTo>
                  <a:pt x="7290610" y="3541405"/>
                </a:lnTo>
                <a:lnTo>
                  <a:pt x="7302006" y="3533973"/>
                </a:lnTo>
                <a:lnTo>
                  <a:pt x="7316016" y="3531124"/>
                </a:lnTo>
                <a:lnTo>
                  <a:pt x="7329870" y="3533751"/>
                </a:lnTo>
                <a:lnTo>
                  <a:pt x="7340971" y="3541352"/>
                </a:lnTo>
                <a:lnTo>
                  <a:pt x="7348404" y="3552748"/>
                </a:lnTo>
                <a:lnTo>
                  <a:pt x="7351253" y="3566758"/>
                </a:lnTo>
                <a:lnTo>
                  <a:pt x="7348625" y="3580612"/>
                </a:lnTo>
                <a:lnTo>
                  <a:pt x="7341024" y="3591713"/>
                </a:lnTo>
                <a:lnTo>
                  <a:pt x="7329629" y="3599146"/>
                </a:lnTo>
                <a:lnTo>
                  <a:pt x="7315618" y="3601995"/>
                </a:lnTo>
                <a:close/>
              </a:path>
              <a:path w="7366000" h="8053070">
                <a:moveTo>
                  <a:pt x="3841312" y="3911390"/>
                </a:moveTo>
                <a:lnTo>
                  <a:pt x="3827458" y="3908762"/>
                </a:lnTo>
                <a:lnTo>
                  <a:pt x="3816357" y="3901161"/>
                </a:lnTo>
                <a:lnTo>
                  <a:pt x="3808924" y="3889766"/>
                </a:lnTo>
                <a:lnTo>
                  <a:pt x="3806075" y="3875756"/>
                </a:lnTo>
                <a:lnTo>
                  <a:pt x="3808703" y="3861902"/>
                </a:lnTo>
                <a:lnTo>
                  <a:pt x="3816304" y="3850801"/>
                </a:lnTo>
                <a:lnTo>
                  <a:pt x="3827699" y="3843368"/>
                </a:lnTo>
                <a:lnTo>
                  <a:pt x="3841710" y="3840519"/>
                </a:lnTo>
                <a:lnTo>
                  <a:pt x="3855563" y="3843147"/>
                </a:lnTo>
                <a:lnTo>
                  <a:pt x="3866664" y="3850748"/>
                </a:lnTo>
                <a:lnTo>
                  <a:pt x="3874097" y="3862143"/>
                </a:lnTo>
                <a:lnTo>
                  <a:pt x="3876946" y="3876154"/>
                </a:lnTo>
                <a:lnTo>
                  <a:pt x="3874318" y="3890008"/>
                </a:lnTo>
                <a:lnTo>
                  <a:pt x="3866717" y="3901109"/>
                </a:lnTo>
                <a:lnTo>
                  <a:pt x="3855322" y="3908542"/>
                </a:lnTo>
                <a:lnTo>
                  <a:pt x="3841312" y="3911390"/>
                </a:lnTo>
                <a:close/>
              </a:path>
              <a:path w="7366000" h="8053070">
                <a:moveTo>
                  <a:pt x="4170533" y="3910218"/>
                </a:moveTo>
                <a:lnTo>
                  <a:pt x="4156679" y="3907590"/>
                </a:lnTo>
                <a:lnTo>
                  <a:pt x="4145578" y="3899989"/>
                </a:lnTo>
                <a:lnTo>
                  <a:pt x="4138145" y="3888594"/>
                </a:lnTo>
                <a:lnTo>
                  <a:pt x="4135296" y="3874584"/>
                </a:lnTo>
                <a:lnTo>
                  <a:pt x="4137924" y="3860730"/>
                </a:lnTo>
                <a:lnTo>
                  <a:pt x="4145525" y="3849629"/>
                </a:lnTo>
                <a:lnTo>
                  <a:pt x="4156920" y="3842196"/>
                </a:lnTo>
                <a:lnTo>
                  <a:pt x="4170931" y="3839347"/>
                </a:lnTo>
                <a:lnTo>
                  <a:pt x="4184784" y="3841975"/>
                </a:lnTo>
                <a:lnTo>
                  <a:pt x="4195886" y="3849576"/>
                </a:lnTo>
                <a:lnTo>
                  <a:pt x="4203318" y="3860971"/>
                </a:lnTo>
                <a:lnTo>
                  <a:pt x="4206167" y="3874982"/>
                </a:lnTo>
                <a:lnTo>
                  <a:pt x="4203539" y="3888836"/>
                </a:lnTo>
                <a:lnTo>
                  <a:pt x="4195938" y="3899937"/>
                </a:lnTo>
                <a:lnTo>
                  <a:pt x="4184543" y="3907370"/>
                </a:lnTo>
                <a:lnTo>
                  <a:pt x="4170533" y="3910218"/>
                </a:lnTo>
                <a:close/>
              </a:path>
              <a:path w="7366000" h="8053070">
                <a:moveTo>
                  <a:pt x="4482295" y="3912526"/>
                </a:moveTo>
                <a:lnTo>
                  <a:pt x="4468442" y="3909898"/>
                </a:lnTo>
                <a:lnTo>
                  <a:pt x="4457340" y="3902297"/>
                </a:lnTo>
                <a:lnTo>
                  <a:pt x="4449908" y="3890901"/>
                </a:lnTo>
                <a:lnTo>
                  <a:pt x="4447059" y="3876891"/>
                </a:lnTo>
                <a:lnTo>
                  <a:pt x="4449687" y="3863037"/>
                </a:lnTo>
                <a:lnTo>
                  <a:pt x="4457288" y="3851936"/>
                </a:lnTo>
                <a:lnTo>
                  <a:pt x="4468683" y="3844503"/>
                </a:lnTo>
                <a:lnTo>
                  <a:pt x="4482693" y="3841655"/>
                </a:lnTo>
                <a:lnTo>
                  <a:pt x="4496547" y="3844282"/>
                </a:lnTo>
                <a:lnTo>
                  <a:pt x="4507648" y="3851883"/>
                </a:lnTo>
                <a:lnTo>
                  <a:pt x="4515081" y="3863278"/>
                </a:lnTo>
                <a:lnTo>
                  <a:pt x="4517930" y="3877289"/>
                </a:lnTo>
                <a:lnTo>
                  <a:pt x="4515302" y="3891143"/>
                </a:lnTo>
                <a:lnTo>
                  <a:pt x="4507701" y="3902244"/>
                </a:lnTo>
                <a:lnTo>
                  <a:pt x="4496306" y="3909677"/>
                </a:lnTo>
                <a:lnTo>
                  <a:pt x="4482295" y="3912526"/>
                </a:lnTo>
                <a:close/>
              </a:path>
              <a:path w="7366000" h="8053070">
                <a:moveTo>
                  <a:pt x="4791617" y="3911689"/>
                </a:moveTo>
                <a:lnTo>
                  <a:pt x="4777763" y="3909061"/>
                </a:lnTo>
                <a:lnTo>
                  <a:pt x="4766662" y="3901460"/>
                </a:lnTo>
                <a:lnTo>
                  <a:pt x="4759229" y="3890065"/>
                </a:lnTo>
                <a:lnTo>
                  <a:pt x="4756380" y="3876055"/>
                </a:lnTo>
                <a:lnTo>
                  <a:pt x="4759008" y="3862201"/>
                </a:lnTo>
                <a:lnTo>
                  <a:pt x="4766609" y="3851100"/>
                </a:lnTo>
                <a:lnTo>
                  <a:pt x="4778004" y="3843667"/>
                </a:lnTo>
                <a:lnTo>
                  <a:pt x="4792015" y="3840818"/>
                </a:lnTo>
                <a:lnTo>
                  <a:pt x="4806261" y="3843495"/>
                </a:lnTo>
                <a:lnTo>
                  <a:pt x="4818017" y="3851179"/>
                </a:lnTo>
                <a:lnTo>
                  <a:pt x="4825581" y="3862590"/>
                </a:lnTo>
                <a:lnTo>
                  <a:pt x="4827251" y="3876453"/>
                </a:lnTo>
                <a:lnTo>
                  <a:pt x="4824623" y="3890307"/>
                </a:lnTo>
                <a:lnTo>
                  <a:pt x="4817022" y="3901408"/>
                </a:lnTo>
                <a:lnTo>
                  <a:pt x="4805627" y="3908841"/>
                </a:lnTo>
                <a:lnTo>
                  <a:pt x="4791617" y="3911689"/>
                </a:lnTo>
                <a:close/>
              </a:path>
              <a:path w="7366000" h="8053070">
                <a:moveTo>
                  <a:pt x="5106523" y="3911555"/>
                </a:moveTo>
                <a:lnTo>
                  <a:pt x="5092669" y="3908927"/>
                </a:lnTo>
                <a:lnTo>
                  <a:pt x="5081568" y="3901326"/>
                </a:lnTo>
                <a:lnTo>
                  <a:pt x="5074135" y="3889931"/>
                </a:lnTo>
                <a:lnTo>
                  <a:pt x="5071287" y="3875920"/>
                </a:lnTo>
                <a:lnTo>
                  <a:pt x="5073915" y="3862066"/>
                </a:lnTo>
                <a:lnTo>
                  <a:pt x="5081516" y="3850965"/>
                </a:lnTo>
                <a:lnTo>
                  <a:pt x="5092911" y="3843532"/>
                </a:lnTo>
                <a:lnTo>
                  <a:pt x="5106921" y="3840684"/>
                </a:lnTo>
                <a:lnTo>
                  <a:pt x="5120627" y="3844490"/>
                </a:lnTo>
                <a:lnTo>
                  <a:pt x="5131744" y="3851960"/>
                </a:lnTo>
                <a:lnTo>
                  <a:pt x="5139259" y="3862700"/>
                </a:lnTo>
                <a:lnTo>
                  <a:pt x="5142158" y="3876318"/>
                </a:lnTo>
                <a:lnTo>
                  <a:pt x="5139530" y="3890172"/>
                </a:lnTo>
                <a:lnTo>
                  <a:pt x="5131929" y="3901273"/>
                </a:lnTo>
                <a:lnTo>
                  <a:pt x="5120533" y="3908706"/>
                </a:lnTo>
                <a:lnTo>
                  <a:pt x="5106523" y="3911555"/>
                </a:lnTo>
                <a:close/>
              </a:path>
              <a:path w="7366000" h="8053070">
                <a:moveTo>
                  <a:pt x="5435393" y="3913175"/>
                </a:moveTo>
                <a:lnTo>
                  <a:pt x="5421539" y="3910547"/>
                </a:lnTo>
                <a:lnTo>
                  <a:pt x="5410438" y="3902946"/>
                </a:lnTo>
                <a:lnTo>
                  <a:pt x="5403005" y="3891551"/>
                </a:lnTo>
                <a:lnTo>
                  <a:pt x="5400156" y="3877541"/>
                </a:lnTo>
                <a:lnTo>
                  <a:pt x="5402784" y="3863687"/>
                </a:lnTo>
                <a:lnTo>
                  <a:pt x="5410385" y="3852586"/>
                </a:lnTo>
                <a:lnTo>
                  <a:pt x="5421780" y="3845153"/>
                </a:lnTo>
                <a:lnTo>
                  <a:pt x="5435791" y="3842304"/>
                </a:lnTo>
                <a:lnTo>
                  <a:pt x="5449645" y="3844932"/>
                </a:lnTo>
                <a:lnTo>
                  <a:pt x="5460746" y="3852533"/>
                </a:lnTo>
                <a:lnTo>
                  <a:pt x="5468179" y="3863928"/>
                </a:lnTo>
                <a:lnTo>
                  <a:pt x="5471027" y="3877939"/>
                </a:lnTo>
                <a:lnTo>
                  <a:pt x="5468400" y="3891793"/>
                </a:lnTo>
                <a:lnTo>
                  <a:pt x="5460799" y="3902894"/>
                </a:lnTo>
                <a:lnTo>
                  <a:pt x="5449404" y="3910327"/>
                </a:lnTo>
                <a:lnTo>
                  <a:pt x="5435393" y="3913175"/>
                </a:lnTo>
                <a:close/>
              </a:path>
              <a:path w="7366000" h="8053070">
                <a:moveTo>
                  <a:pt x="5747507" y="3912690"/>
                </a:moveTo>
                <a:lnTo>
                  <a:pt x="5733653" y="3910062"/>
                </a:lnTo>
                <a:lnTo>
                  <a:pt x="5722552" y="3902461"/>
                </a:lnTo>
                <a:lnTo>
                  <a:pt x="5715119" y="3891066"/>
                </a:lnTo>
                <a:lnTo>
                  <a:pt x="5712270" y="3877055"/>
                </a:lnTo>
                <a:lnTo>
                  <a:pt x="5714898" y="3863202"/>
                </a:lnTo>
                <a:lnTo>
                  <a:pt x="5722499" y="3852100"/>
                </a:lnTo>
                <a:lnTo>
                  <a:pt x="5733894" y="3844668"/>
                </a:lnTo>
                <a:lnTo>
                  <a:pt x="5747905" y="3841819"/>
                </a:lnTo>
                <a:lnTo>
                  <a:pt x="5761611" y="3845625"/>
                </a:lnTo>
                <a:lnTo>
                  <a:pt x="5772728" y="3853095"/>
                </a:lnTo>
                <a:lnTo>
                  <a:pt x="5780243" y="3863835"/>
                </a:lnTo>
                <a:lnTo>
                  <a:pt x="5783141" y="3877453"/>
                </a:lnTo>
                <a:lnTo>
                  <a:pt x="5780514" y="3891307"/>
                </a:lnTo>
                <a:lnTo>
                  <a:pt x="5772913" y="3902408"/>
                </a:lnTo>
                <a:lnTo>
                  <a:pt x="5761518" y="3909841"/>
                </a:lnTo>
                <a:lnTo>
                  <a:pt x="5747507" y="3912690"/>
                </a:lnTo>
                <a:close/>
              </a:path>
              <a:path w="7366000" h="8053070">
                <a:moveTo>
                  <a:pt x="6059270" y="3914998"/>
                </a:moveTo>
                <a:lnTo>
                  <a:pt x="6045416" y="3912370"/>
                </a:lnTo>
                <a:lnTo>
                  <a:pt x="6034315" y="3904769"/>
                </a:lnTo>
                <a:lnTo>
                  <a:pt x="6026882" y="3893373"/>
                </a:lnTo>
                <a:lnTo>
                  <a:pt x="6024033" y="3879363"/>
                </a:lnTo>
                <a:lnTo>
                  <a:pt x="6026661" y="3865509"/>
                </a:lnTo>
                <a:lnTo>
                  <a:pt x="6034262" y="3854408"/>
                </a:lnTo>
                <a:lnTo>
                  <a:pt x="6045657" y="3846975"/>
                </a:lnTo>
                <a:lnTo>
                  <a:pt x="6059668" y="3844126"/>
                </a:lnTo>
                <a:lnTo>
                  <a:pt x="6072343" y="3846606"/>
                </a:lnTo>
                <a:lnTo>
                  <a:pt x="6083575" y="3854224"/>
                </a:lnTo>
                <a:lnTo>
                  <a:pt x="6091663" y="3865701"/>
                </a:lnTo>
                <a:lnTo>
                  <a:pt x="6094904" y="3879761"/>
                </a:lnTo>
                <a:lnTo>
                  <a:pt x="6092276" y="3893615"/>
                </a:lnTo>
                <a:lnTo>
                  <a:pt x="6084676" y="3904716"/>
                </a:lnTo>
                <a:lnTo>
                  <a:pt x="6073280" y="3912149"/>
                </a:lnTo>
                <a:lnTo>
                  <a:pt x="6059270" y="3914998"/>
                </a:lnTo>
                <a:close/>
              </a:path>
              <a:path w="7366000" h="8053070">
                <a:moveTo>
                  <a:pt x="6368942" y="3911368"/>
                </a:moveTo>
                <a:lnTo>
                  <a:pt x="6355089" y="3908740"/>
                </a:lnTo>
                <a:lnTo>
                  <a:pt x="6343988" y="3901139"/>
                </a:lnTo>
                <a:lnTo>
                  <a:pt x="6336555" y="3889744"/>
                </a:lnTo>
                <a:lnTo>
                  <a:pt x="6333706" y="3875734"/>
                </a:lnTo>
                <a:lnTo>
                  <a:pt x="6336334" y="3861880"/>
                </a:lnTo>
                <a:lnTo>
                  <a:pt x="6343935" y="3850779"/>
                </a:lnTo>
                <a:lnTo>
                  <a:pt x="6355330" y="3843346"/>
                </a:lnTo>
                <a:lnTo>
                  <a:pt x="6369340" y="3840497"/>
                </a:lnTo>
                <a:lnTo>
                  <a:pt x="6383194" y="3843125"/>
                </a:lnTo>
                <a:lnTo>
                  <a:pt x="6394295" y="3850726"/>
                </a:lnTo>
                <a:lnTo>
                  <a:pt x="6401728" y="3862121"/>
                </a:lnTo>
                <a:lnTo>
                  <a:pt x="6404577" y="3876132"/>
                </a:lnTo>
                <a:lnTo>
                  <a:pt x="6401949" y="3889985"/>
                </a:lnTo>
                <a:lnTo>
                  <a:pt x="6394348" y="3901087"/>
                </a:lnTo>
                <a:lnTo>
                  <a:pt x="6382953" y="3908519"/>
                </a:lnTo>
                <a:lnTo>
                  <a:pt x="6368942" y="3911368"/>
                </a:lnTo>
                <a:close/>
              </a:path>
              <a:path w="7366000" h="8053070">
                <a:moveTo>
                  <a:pt x="6698163" y="3910196"/>
                </a:moveTo>
                <a:lnTo>
                  <a:pt x="6684309" y="3907568"/>
                </a:lnTo>
                <a:lnTo>
                  <a:pt x="6673208" y="3899967"/>
                </a:lnTo>
                <a:lnTo>
                  <a:pt x="6665775" y="3888572"/>
                </a:lnTo>
                <a:lnTo>
                  <a:pt x="6662926" y="3874562"/>
                </a:lnTo>
                <a:lnTo>
                  <a:pt x="6665554" y="3860708"/>
                </a:lnTo>
                <a:lnTo>
                  <a:pt x="6673155" y="3849607"/>
                </a:lnTo>
                <a:lnTo>
                  <a:pt x="6684550" y="3842174"/>
                </a:lnTo>
                <a:lnTo>
                  <a:pt x="6698561" y="3839325"/>
                </a:lnTo>
                <a:lnTo>
                  <a:pt x="6712415" y="3841953"/>
                </a:lnTo>
                <a:lnTo>
                  <a:pt x="6723516" y="3849554"/>
                </a:lnTo>
                <a:lnTo>
                  <a:pt x="6730949" y="3860949"/>
                </a:lnTo>
                <a:lnTo>
                  <a:pt x="6733797" y="3874959"/>
                </a:lnTo>
                <a:lnTo>
                  <a:pt x="6731170" y="3888813"/>
                </a:lnTo>
                <a:lnTo>
                  <a:pt x="6723569" y="3899914"/>
                </a:lnTo>
                <a:lnTo>
                  <a:pt x="6712174" y="3907347"/>
                </a:lnTo>
                <a:lnTo>
                  <a:pt x="6698163" y="3910196"/>
                </a:lnTo>
                <a:close/>
              </a:path>
              <a:path w="7366000" h="8053070">
                <a:moveTo>
                  <a:pt x="7010277" y="3909711"/>
                </a:moveTo>
                <a:lnTo>
                  <a:pt x="6996423" y="3907083"/>
                </a:lnTo>
                <a:lnTo>
                  <a:pt x="6985322" y="3899482"/>
                </a:lnTo>
                <a:lnTo>
                  <a:pt x="6977889" y="3888086"/>
                </a:lnTo>
                <a:lnTo>
                  <a:pt x="6975040" y="3874076"/>
                </a:lnTo>
                <a:lnTo>
                  <a:pt x="6977668" y="3860222"/>
                </a:lnTo>
                <a:lnTo>
                  <a:pt x="6985269" y="3849121"/>
                </a:lnTo>
                <a:lnTo>
                  <a:pt x="6996664" y="3841688"/>
                </a:lnTo>
                <a:lnTo>
                  <a:pt x="7010675" y="3838839"/>
                </a:lnTo>
                <a:lnTo>
                  <a:pt x="7024529" y="3841467"/>
                </a:lnTo>
                <a:lnTo>
                  <a:pt x="7035630" y="3849068"/>
                </a:lnTo>
                <a:lnTo>
                  <a:pt x="7043062" y="3860464"/>
                </a:lnTo>
                <a:lnTo>
                  <a:pt x="7045911" y="3874474"/>
                </a:lnTo>
                <a:lnTo>
                  <a:pt x="7043284" y="3888328"/>
                </a:lnTo>
                <a:lnTo>
                  <a:pt x="7035683" y="3899429"/>
                </a:lnTo>
                <a:lnTo>
                  <a:pt x="7024288" y="3906862"/>
                </a:lnTo>
                <a:lnTo>
                  <a:pt x="7010277" y="3909711"/>
                </a:lnTo>
                <a:close/>
              </a:path>
              <a:path w="7366000" h="8053070">
                <a:moveTo>
                  <a:pt x="7319599" y="3908874"/>
                </a:moveTo>
                <a:lnTo>
                  <a:pt x="7305745" y="3906246"/>
                </a:lnTo>
                <a:lnTo>
                  <a:pt x="7294644" y="3898645"/>
                </a:lnTo>
                <a:lnTo>
                  <a:pt x="7287211" y="3887250"/>
                </a:lnTo>
                <a:lnTo>
                  <a:pt x="7284362" y="3873240"/>
                </a:lnTo>
                <a:lnTo>
                  <a:pt x="7286990" y="3859386"/>
                </a:lnTo>
                <a:lnTo>
                  <a:pt x="7294591" y="3848285"/>
                </a:lnTo>
                <a:lnTo>
                  <a:pt x="7305986" y="3840852"/>
                </a:lnTo>
                <a:lnTo>
                  <a:pt x="7319996" y="3838003"/>
                </a:lnTo>
                <a:lnTo>
                  <a:pt x="7333850" y="3840631"/>
                </a:lnTo>
                <a:lnTo>
                  <a:pt x="7344951" y="3848232"/>
                </a:lnTo>
                <a:lnTo>
                  <a:pt x="7352384" y="3859627"/>
                </a:lnTo>
                <a:lnTo>
                  <a:pt x="7355233" y="3873638"/>
                </a:lnTo>
                <a:lnTo>
                  <a:pt x="7352605" y="3887492"/>
                </a:lnTo>
                <a:lnTo>
                  <a:pt x="7345004" y="3898593"/>
                </a:lnTo>
                <a:lnTo>
                  <a:pt x="7333609" y="3906025"/>
                </a:lnTo>
                <a:lnTo>
                  <a:pt x="7319599" y="3908874"/>
                </a:lnTo>
                <a:close/>
              </a:path>
              <a:path w="7366000" h="8053070">
                <a:moveTo>
                  <a:pt x="3836547" y="4242702"/>
                </a:moveTo>
                <a:lnTo>
                  <a:pt x="3822693" y="4240074"/>
                </a:lnTo>
                <a:lnTo>
                  <a:pt x="3811592" y="4232473"/>
                </a:lnTo>
                <a:lnTo>
                  <a:pt x="3804159" y="4221078"/>
                </a:lnTo>
                <a:lnTo>
                  <a:pt x="3801310" y="4207068"/>
                </a:lnTo>
                <a:lnTo>
                  <a:pt x="3803938" y="4193214"/>
                </a:lnTo>
                <a:lnTo>
                  <a:pt x="3811539" y="4182113"/>
                </a:lnTo>
                <a:lnTo>
                  <a:pt x="3822934" y="4174680"/>
                </a:lnTo>
                <a:lnTo>
                  <a:pt x="3836945" y="4171831"/>
                </a:lnTo>
                <a:lnTo>
                  <a:pt x="3850651" y="4175637"/>
                </a:lnTo>
                <a:lnTo>
                  <a:pt x="3861768" y="4183107"/>
                </a:lnTo>
                <a:lnTo>
                  <a:pt x="3869283" y="4193848"/>
                </a:lnTo>
                <a:lnTo>
                  <a:pt x="3872181" y="4207466"/>
                </a:lnTo>
                <a:lnTo>
                  <a:pt x="3869554" y="4221319"/>
                </a:lnTo>
                <a:lnTo>
                  <a:pt x="3861953" y="4232420"/>
                </a:lnTo>
                <a:lnTo>
                  <a:pt x="3850557" y="4239853"/>
                </a:lnTo>
                <a:lnTo>
                  <a:pt x="3836547" y="4242702"/>
                </a:lnTo>
                <a:close/>
              </a:path>
              <a:path w="7366000" h="8053070">
                <a:moveTo>
                  <a:pt x="4165417" y="4244323"/>
                </a:moveTo>
                <a:lnTo>
                  <a:pt x="4151563" y="4241695"/>
                </a:lnTo>
                <a:lnTo>
                  <a:pt x="4140462" y="4234094"/>
                </a:lnTo>
                <a:lnTo>
                  <a:pt x="4133029" y="4222699"/>
                </a:lnTo>
                <a:lnTo>
                  <a:pt x="4130181" y="4208689"/>
                </a:lnTo>
                <a:lnTo>
                  <a:pt x="4132809" y="4194835"/>
                </a:lnTo>
                <a:lnTo>
                  <a:pt x="4140410" y="4183734"/>
                </a:lnTo>
                <a:lnTo>
                  <a:pt x="4151805" y="4176301"/>
                </a:lnTo>
                <a:lnTo>
                  <a:pt x="4165815" y="4173452"/>
                </a:lnTo>
                <a:lnTo>
                  <a:pt x="4179669" y="4176080"/>
                </a:lnTo>
                <a:lnTo>
                  <a:pt x="4190770" y="4183681"/>
                </a:lnTo>
                <a:lnTo>
                  <a:pt x="4198203" y="4195076"/>
                </a:lnTo>
                <a:lnTo>
                  <a:pt x="4201052" y="4209086"/>
                </a:lnTo>
                <a:lnTo>
                  <a:pt x="4198424" y="4222940"/>
                </a:lnTo>
                <a:lnTo>
                  <a:pt x="4190823" y="4234042"/>
                </a:lnTo>
                <a:lnTo>
                  <a:pt x="4179428" y="4241474"/>
                </a:lnTo>
                <a:lnTo>
                  <a:pt x="4165417" y="4244323"/>
                </a:lnTo>
                <a:close/>
              </a:path>
              <a:path w="7366000" h="8053070">
                <a:moveTo>
                  <a:pt x="4477531" y="4243837"/>
                </a:moveTo>
                <a:lnTo>
                  <a:pt x="4463677" y="4241209"/>
                </a:lnTo>
                <a:lnTo>
                  <a:pt x="4452576" y="4233608"/>
                </a:lnTo>
                <a:lnTo>
                  <a:pt x="4445143" y="4222213"/>
                </a:lnTo>
                <a:lnTo>
                  <a:pt x="4442294" y="4208203"/>
                </a:lnTo>
                <a:lnTo>
                  <a:pt x="4444922" y="4194349"/>
                </a:lnTo>
                <a:lnTo>
                  <a:pt x="4452523" y="4183248"/>
                </a:lnTo>
                <a:lnTo>
                  <a:pt x="4463919" y="4175815"/>
                </a:lnTo>
                <a:lnTo>
                  <a:pt x="4477929" y="4172966"/>
                </a:lnTo>
                <a:lnTo>
                  <a:pt x="4491635" y="4176772"/>
                </a:lnTo>
                <a:lnTo>
                  <a:pt x="4502752" y="4184243"/>
                </a:lnTo>
                <a:lnTo>
                  <a:pt x="4510267" y="4194983"/>
                </a:lnTo>
                <a:lnTo>
                  <a:pt x="4513166" y="4208601"/>
                </a:lnTo>
                <a:lnTo>
                  <a:pt x="4510538" y="4222455"/>
                </a:lnTo>
                <a:lnTo>
                  <a:pt x="4502937" y="4233556"/>
                </a:lnTo>
                <a:lnTo>
                  <a:pt x="4491541" y="4240989"/>
                </a:lnTo>
                <a:lnTo>
                  <a:pt x="4477531" y="4243837"/>
                </a:lnTo>
                <a:close/>
              </a:path>
              <a:path w="7366000" h="8053070">
                <a:moveTo>
                  <a:pt x="4789294" y="4246144"/>
                </a:moveTo>
                <a:lnTo>
                  <a:pt x="4775440" y="4243516"/>
                </a:lnTo>
                <a:lnTo>
                  <a:pt x="4764339" y="4235916"/>
                </a:lnTo>
                <a:lnTo>
                  <a:pt x="4756906" y="4224520"/>
                </a:lnTo>
                <a:lnTo>
                  <a:pt x="4754057" y="4210510"/>
                </a:lnTo>
                <a:lnTo>
                  <a:pt x="4756685" y="4196656"/>
                </a:lnTo>
                <a:lnTo>
                  <a:pt x="4764286" y="4185555"/>
                </a:lnTo>
                <a:lnTo>
                  <a:pt x="4775681" y="4178122"/>
                </a:lnTo>
                <a:lnTo>
                  <a:pt x="4789692" y="4175273"/>
                </a:lnTo>
                <a:lnTo>
                  <a:pt x="4802368" y="4177753"/>
                </a:lnTo>
                <a:lnTo>
                  <a:pt x="4813600" y="4185371"/>
                </a:lnTo>
                <a:lnTo>
                  <a:pt x="4821687" y="4196848"/>
                </a:lnTo>
                <a:lnTo>
                  <a:pt x="4824928" y="4210908"/>
                </a:lnTo>
                <a:lnTo>
                  <a:pt x="4822300" y="4224762"/>
                </a:lnTo>
                <a:lnTo>
                  <a:pt x="4814699" y="4235863"/>
                </a:lnTo>
                <a:lnTo>
                  <a:pt x="4803304" y="4243296"/>
                </a:lnTo>
                <a:lnTo>
                  <a:pt x="4789294" y="4246144"/>
                </a:lnTo>
                <a:close/>
              </a:path>
              <a:path w="7366000" h="8053070">
                <a:moveTo>
                  <a:pt x="5101408" y="4245659"/>
                </a:moveTo>
                <a:lnTo>
                  <a:pt x="5087554" y="4243031"/>
                </a:lnTo>
                <a:lnTo>
                  <a:pt x="5076453" y="4235430"/>
                </a:lnTo>
                <a:lnTo>
                  <a:pt x="5069020" y="4224035"/>
                </a:lnTo>
                <a:lnTo>
                  <a:pt x="5066171" y="4210025"/>
                </a:lnTo>
                <a:lnTo>
                  <a:pt x="5068799" y="4196171"/>
                </a:lnTo>
                <a:lnTo>
                  <a:pt x="5076400" y="4185070"/>
                </a:lnTo>
                <a:lnTo>
                  <a:pt x="5087795" y="4177637"/>
                </a:lnTo>
                <a:lnTo>
                  <a:pt x="5101806" y="4174788"/>
                </a:lnTo>
                <a:lnTo>
                  <a:pt x="5115659" y="4177416"/>
                </a:lnTo>
                <a:lnTo>
                  <a:pt x="5126761" y="4185017"/>
                </a:lnTo>
                <a:lnTo>
                  <a:pt x="5134193" y="4196412"/>
                </a:lnTo>
                <a:lnTo>
                  <a:pt x="5137042" y="4210423"/>
                </a:lnTo>
                <a:lnTo>
                  <a:pt x="5134414" y="4224277"/>
                </a:lnTo>
                <a:lnTo>
                  <a:pt x="5126813" y="4235378"/>
                </a:lnTo>
                <a:lnTo>
                  <a:pt x="5115418" y="4242811"/>
                </a:lnTo>
                <a:lnTo>
                  <a:pt x="5101408" y="4245659"/>
                </a:lnTo>
                <a:close/>
              </a:path>
              <a:path w="7366000" h="8053070">
                <a:moveTo>
                  <a:pt x="5430278" y="4247280"/>
                </a:moveTo>
                <a:lnTo>
                  <a:pt x="5416424" y="4244652"/>
                </a:lnTo>
                <a:lnTo>
                  <a:pt x="5405323" y="4237051"/>
                </a:lnTo>
                <a:lnTo>
                  <a:pt x="5397890" y="4225656"/>
                </a:lnTo>
                <a:lnTo>
                  <a:pt x="5395041" y="4211646"/>
                </a:lnTo>
                <a:lnTo>
                  <a:pt x="5397669" y="4197792"/>
                </a:lnTo>
                <a:lnTo>
                  <a:pt x="5405270" y="4186691"/>
                </a:lnTo>
                <a:lnTo>
                  <a:pt x="5416665" y="4179258"/>
                </a:lnTo>
                <a:lnTo>
                  <a:pt x="5430676" y="4176409"/>
                </a:lnTo>
                <a:lnTo>
                  <a:pt x="5444530" y="4179037"/>
                </a:lnTo>
                <a:lnTo>
                  <a:pt x="5455631" y="4186638"/>
                </a:lnTo>
                <a:lnTo>
                  <a:pt x="5463064" y="4198033"/>
                </a:lnTo>
                <a:lnTo>
                  <a:pt x="5465913" y="4212043"/>
                </a:lnTo>
                <a:lnTo>
                  <a:pt x="5463285" y="4225897"/>
                </a:lnTo>
                <a:lnTo>
                  <a:pt x="5455684" y="4236999"/>
                </a:lnTo>
                <a:lnTo>
                  <a:pt x="5444289" y="4244431"/>
                </a:lnTo>
                <a:lnTo>
                  <a:pt x="5430278" y="4247280"/>
                </a:lnTo>
                <a:close/>
              </a:path>
              <a:path w="7366000" h="8053070">
                <a:moveTo>
                  <a:pt x="5742392" y="4246795"/>
                </a:moveTo>
                <a:lnTo>
                  <a:pt x="5728538" y="4244167"/>
                </a:lnTo>
                <a:lnTo>
                  <a:pt x="5717437" y="4236566"/>
                </a:lnTo>
                <a:lnTo>
                  <a:pt x="5710004" y="4225170"/>
                </a:lnTo>
                <a:lnTo>
                  <a:pt x="5707155" y="4211160"/>
                </a:lnTo>
                <a:lnTo>
                  <a:pt x="5709783" y="4197306"/>
                </a:lnTo>
                <a:lnTo>
                  <a:pt x="5717384" y="4186205"/>
                </a:lnTo>
                <a:lnTo>
                  <a:pt x="5728779" y="4178772"/>
                </a:lnTo>
                <a:lnTo>
                  <a:pt x="5742790" y="4175924"/>
                </a:lnTo>
                <a:lnTo>
                  <a:pt x="5756643" y="4178551"/>
                </a:lnTo>
                <a:lnTo>
                  <a:pt x="5767744" y="4186152"/>
                </a:lnTo>
                <a:lnTo>
                  <a:pt x="5775177" y="4197548"/>
                </a:lnTo>
                <a:lnTo>
                  <a:pt x="5778026" y="4211558"/>
                </a:lnTo>
                <a:lnTo>
                  <a:pt x="5775399" y="4225412"/>
                </a:lnTo>
                <a:lnTo>
                  <a:pt x="5767797" y="4236513"/>
                </a:lnTo>
                <a:lnTo>
                  <a:pt x="5756402" y="4243946"/>
                </a:lnTo>
                <a:lnTo>
                  <a:pt x="5742392" y="4246795"/>
                </a:lnTo>
                <a:close/>
              </a:path>
              <a:path w="7366000" h="8053070">
                <a:moveTo>
                  <a:pt x="6054155" y="4249102"/>
                </a:moveTo>
                <a:lnTo>
                  <a:pt x="6040301" y="4246474"/>
                </a:lnTo>
                <a:lnTo>
                  <a:pt x="6029200" y="4238873"/>
                </a:lnTo>
                <a:lnTo>
                  <a:pt x="6021767" y="4227478"/>
                </a:lnTo>
                <a:lnTo>
                  <a:pt x="6018918" y="4213467"/>
                </a:lnTo>
                <a:lnTo>
                  <a:pt x="6021546" y="4199613"/>
                </a:lnTo>
                <a:lnTo>
                  <a:pt x="6029147" y="4188512"/>
                </a:lnTo>
                <a:lnTo>
                  <a:pt x="6040542" y="4181079"/>
                </a:lnTo>
                <a:lnTo>
                  <a:pt x="6054553" y="4178231"/>
                </a:lnTo>
                <a:lnTo>
                  <a:pt x="6067228" y="4180710"/>
                </a:lnTo>
                <a:lnTo>
                  <a:pt x="6078460" y="4188328"/>
                </a:lnTo>
                <a:lnTo>
                  <a:pt x="6086548" y="4199805"/>
                </a:lnTo>
                <a:lnTo>
                  <a:pt x="6089789" y="4213865"/>
                </a:lnTo>
                <a:lnTo>
                  <a:pt x="6087161" y="4227719"/>
                </a:lnTo>
                <a:lnTo>
                  <a:pt x="6079560" y="4238820"/>
                </a:lnTo>
                <a:lnTo>
                  <a:pt x="6068165" y="4246253"/>
                </a:lnTo>
                <a:lnTo>
                  <a:pt x="6054155" y="4249102"/>
                </a:lnTo>
                <a:close/>
              </a:path>
              <a:path w="7366000" h="8053070">
                <a:moveTo>
                  <a:pt x="6364178" y="4242680"/>
                </a:moveTo>
                <a:lnTo>
                  <a:pt x="6350324" y="4240052"/>
                </a:lnTo>
                <a:lnTo>
                  <a:pt x="6339223" y="4232451"/>
                </a:lnTo>
                <a:lnTo>
                  <a:pt x="6331790" y="4221056"/>
                </a:lnTo>
                <a:lnTo>
                  <a:pt x="6328941" y="4207046"/>
                </a:lnTo>
                <a:lnTo>
                  <a:pt x="6331569" y="4193192"/>
                </a:lnTo>
                <a:lnTo>
                  <a:pt x="6339170" y="4182091"/>
                </a:lnTo>
                <a:lnTo>
                  <a:pt x="6350565" y="4174658"/>
                </a:lnTo>
                <a:lnTo>
                  <a:pt x="6364576" y="4171809"/>
                </a:lnTo>
                <a:lnTo>
                  <a:pt x="6378281" y="4175615"/>
                </a:lnTo>
                <a:lnTo>
                  <a:pt x="6389399" y="4183085"/>
                </a:lnTo>
                <a:lnTo>
                  <a:pt x="6396914" y="4193826"/>
                </a:lnTo>
                <a:lnTo>
                  <a:pt x="6399812" y="4207443"/>
                </a:lnTo>
                <a:lnTo>
                  <a:pt x="6397184" y="4221297"/>
                </a:lnTo>
                <a:lnTo>
                  <a:pt x="6389584" y="4232398"/>
                </a:lnTo>
                <a:lnTo>
                  <a:pt x="6378188" y="4239831"/>
                </a:lnTo>
                <a:lnTo>
                  <a:pt x="6364178" y="4242680"/>
                </a:lnTo>
                <a:close/>
              </a:path>
              <a:path w="7366000" h="8053070">
                <a:moveTo>
                  <a:pt x="6693048" y="4244300"/>
                </a:moveTo>
                <a:lnTo>
                  <a:pt x="6679194" y="4241672"/>
                </a:lnTo>
                <a:lnTo>
                  <a:pt x="6668093" y="4234071"/>
                </a:lnTo>
                <a:lnTo>
                  <a:pt x="6660660" y="4222676"/>
                </a:lnTo>
                <a:lnTo>
                  <a:pt x="6657811" y="4208666"/>
                </a:lnTo>
                <a:lnTo>
                  <a:pt x="6660439" y="4194812"/>
                </a:lnTo>
                <a:lnTo>
                  <a:pt x="6668040" y="4183711"/>
                </a:lnTo>
                <a:lnTo>
                  <a:pt x="6679435" y="4176278"/>
                </a:lnTo>
                <a:lnTo>
                  <a:pt x="6693446" y="4173429"/>
                </a:lnTo>
                <a:lnTo>
                  <a:pt x="6707300" y="4176057"/>
                </a:lnTo>
                <a:lnTo>
                  <a:pt x="6718401" y="4183658"/>
                </a:lnTo>
                <a:lnTo>
                  <a:pt x="6725834" y="4195053"/>
                </a:lnTo>
                <a:lnTo>
                  <a:pt x="6728683" y="4209064"/>
                </a:lnTo>
                <a:lnTo>
                  <a:pt x="6726055" y="4222918"/>
                </a:lnTo>
                <a:lnTo>
                  <a:pt x="6718454" y="4234019"/>
                </a:lnTo>
                <a:lnTo>
                  <a:pt x="6707059" y="4241452"/>
                </a:lnTo>
                <a:lnTo>
                  <a:pt x="6693048" y="4244300"/>
                </a:lnTo>
                <a:close/>
              </a:path>
              <a:path w="7366000" h="8053070">
                <a:moveTo>
                  <a:pt x="7005162" y="4243815"/>
                </a:moveTo>
                <a:lnTo>
                  <a:pt x="6991308" y="4241187"/>
                </a:lnTo>
                <a:lnTo>
                  <a:pt x="6980207" y="4233586"/>
                </a:lnTo>
                <a:lnTo>
                  <a:pt x="6972774" y="4222191"/>
                </a:lnTo>
                <a:lnTo>
                  <a:pt x="6969925" y="4208181"/>
                </a:lnTo>
                <a:lnTo>
                  <a:pt x="6972553" y="4194327"/>
                </a:lnTo>
                <a:lnTo>
                  <a:pt x="6980154" y="4183226"/>
                </a:lnTo>
                <a:lnTo>
                  <a:pt x="6991549" y="4175793"/>
                </a:lnTo>
                <a:lnTo>
                  <a:pt x="7005560" y="4172944"/>
                </a:lnTo>
                <a:lnTo>
                  <a:pt x="7019413" y="4175572"/>
                </a:lnTo>
                <a:lnTo>
                  <a:pt x="7030514" y="4183173"/>
                </a:lnTo>
                <a:lnTo>
                  <a:pt x="7037947" y="4194568"/>
                </a:lnTo>
                <a:lnTo>
                  <a:pt x="7040796" y="4208579"/>
                </a:lnTo>
                <a:lnTo>
                  <a:pt x="7038169" y="4222432"/>
                </a:lnTo>
                <a:lnTo>
                  <a:pt x="7030568" y="4233533"/>
                </a:lnTo>
                <a:lnTo>
                  <a:pt x="7019173" y="4240966"/>
                </a:lnTo>
                <a:lnTo>
                  <a:pt x="7005162" y="4243815"/>
                </a:lnTo>
                <a:close/>
              </a:path>
              <a:path w="7366000" h="8053070">
                <a:moveTo>
                  <a:pt x="7317627" y="4240537"/>
                </a:moveTo>
                <a:lnTo>
                  <a:pt x="7303773" y="4237909"/>
                </a:lnTo>
                <a:lnTo>
                  <a:pt x="7292672" y="4230308"/>
                </a:lnTo>
                <a:lnTo>
                  <a:pt x="7285239" y="4218913"/>
                </a:lnTo>
                <a:lnTo>
                  <a:pt x="7282390" y="4204902"/>
                </a:lnTo>
                <a:lnTo>
                  <a:pt x="7285018" y="4191049"/>
                </a:lnTo>
                <a:lnTo>
                  <a:pt x="7292619" y="4179948"/>
                </a:lnTo>
                <a:lnTo>
                  <a:pt x="7304014" y="4172515"/>
                </a:lnTo>
                <a:lnTo>
                  <a:pt x="7318025" y="4169666"/>
                </a:lnTo>
                <a:lnTo>
                  <a:pt x="7330700" y="4172146"/>
                </a:lnTo>
                <a:lnTo>
                  <a:pt x="7341932" y="4179763"/>
                </a:lnTo>
                <a:lnTo>
                  <a:pt x="7350020" y="4191241"/>
                </a:lnTo>
                <a:lnTo>
                  <a:pt x="7353261" y="4205300"/>
                </a:lnTo>
                <a:lnTo>
                  <a:pt x="7350634" y="4219154"/>
                </a:lnTo>
                <a:lnTo>
                  <a:pt x="7343033" y="4230255"/>
                </a:lnTo>
                <a:lnTo>
                  <a:pt x="7331637" y="4237688"/>
                </a:lnTo>
                <a:lnTo>
                  <a:pt x="7317627" y="4240537"/>
                </a:lnTo>
                <a:close/>
              </a:path>
              <a:path w="7366000" h="8053070">
                <a:moveTo>
                  <a:pt x="3835293" y="4546087"/>
                </a:moveTo>
                <a:lnTo>
                  <a:pt x="3821439" y="4543459"/>
                </a:lnTo>
                <a:lnTo>
                  <a:pt x="3810338" y="4535858"/>
                </a:lnTo>
                <a:lnTo>
                  <a:pt x="3802905" y="4524463"/>
                </a:lnTo>
                <a:lnTo>
                  <a:pt x="3800056" y="4510452"/>
                </a:lnTo>
                <a:lnTo>
                  <a:pt x="3802684" y="4496598"/>
                </a:lnTo>
                <a:lnTo>
                  <a:pt x="3810285" y="4485497"/>
                </a:lnTo>
                <a:lnTo>
                  <a:pt x="3821680" y="4478065"/>
                </a:lnTo>
                <a:lnTo>
                  <a:pt x="3835691" y="4475216"/>
                </a:lnTo>
                <a:lnTo>
                  <a:pt x="3849545" y="4477844"/>
                </a:lnTo>
                <a:lnTo>
                  <a:pt x="3860646" y="4485445"/>
                </a:lnTo>
                <a:lnTo>
                  <a:pt x="3868079" y="4496840"/>
                </a:lnTo>
                <a:lnTo>
                  <a:pt x="3870927" y="4510850"/>
                </a:lnTo>
                <a:lnTo>
                  <a:pt x="3868299" y="4524704"/>
                </a:lnTo>
                <a:lnTo>
                  <a:pt x="3860698" y="4535805"/>
                </a:lnTo>
                <a:lnTo>
                  <a:pt x="3849303" y="4543238"/>
                </a:lnTo>
                <a:lnTo>
                  <a:pt x="3835293" y="4546087"/>
                </a:lnTo>
                <a:close/>
              </a:path>
              <a:path w="7366000" h="8053070">
                <a:moveTo>
                  <a:pt x="4164514" y="4544915"/>
                </a:moveTo>
                <a:lnTo>
                  <a:pt x="4150660" y="4542287"/>
                </a:lnTo>
                <a:lnTo>
                  <a:pt x="4139559" y="4534686"/>
                </a:lnTo>
                <a:lnTo>
                  <a:pt x="4132126" y="4523291"/>
                </a:lnTo>
                <a:lnTo>
                  <a:pt x="4129278" y="4509280"/>
                </a:lnTo>
                <a:lnTo>
                  <a:pt x="4131906" y="4495426"/>
                </a:lnTo>
                <a:lnTo>
                  <a:pt x="4139507" y="4484325"/>
                </a:lnTo>
                <a:lnTo>
                  <a:pt x="4150902" y="4476893"/>
                </a:lnTo>
                <a:lnTo>
                  <a:pt x="4164912" y="4474044"/>
                </a:lnTo>
                <a:lnTo>
                  <a:pt x="4178766" y="4476672"/>
                </a:lnTo>
                <a:lnTo>
                  <a:pt x="4189867" y="4484273"/>
                </a:lnTo>
                <a:lnTo>
                  <a:pt x="4197300" y="4495668"/>
                </a:lnTo>
                <a:lnTo>
                  <a:pt x="4200149" y="4509678"/>
                </a:lnTo>
                <a:lnTo>
                  <a:pt x="4197521" y="4523532"/>
                </a:lnTo>
                <a:lnTo>
                  <a:pt x="4189920" y="4534633"/>
                </a:lnTo>
                <a:lnTo>
                  <a:pt x="4178525" y="4542066"/>
                </a:lnTo>
                <a:lnTo>
                  <a:pt x="4164514" y="4544915"/>
                </a:lnTo>
                <a:close/>
              </a:path>
              <a:path w="7366000" h="8053070">
                <a:moveTo>
                  <a:pt x="4476277" y="4547222"/>
                </a:moveTo>
                <a:lnTo>
                  <a:pt x="4462423" y="4544594"/>
                </a:lnTo>
                <a:lnTo>
                  <a:pt x="4451322" y="4536993"/>
                </a:lnTo>
                <a:lnTo>
                  <a:pt x="4443889" y="4525598"/>
                </a:lnTo>
                <a:lnTo>
                  <a:pt x="4441040" y="4511588"/>
                </a:lnTo>
                <a:lnTo>
                  <a:pt x="4443668" y="4497734"/>
                </a:lnTo>
                <a:lnTo>
                  <a:pt x="4451269" y="4486633"/>
                </a:lnTo>
                <a:lnTo>
                  <a:pt x="4462665" y="4479200"/>
                </a:lnTo>
                <a:lnTo>
                  <a:pt x="4476675" y="4476351"/>
                </a:lnTo>
                <a:lnTo>
                  <a:pt x="4490529" y="4478979"/>
                </a:lnTo>
                <a:lnTo>
                  <a:pt x="4501630" y="4486580"/>
                </a:lnTo>
                <a:lnTo>
                  <a:pt x="4509063" y="4497975"/>
                </a:lnTo>
                <a:lnTo>
                  <a:pt x="4511912" y="4511985"/>
                </a:lnTo>
                <a:lnTo>
                  <a:pt x="4509284" y="4525839"/>
                </a:lnTo>
                <a:lnTo>
                  <a:pt x="4501683" y="4536940"/>
                </a:lnTo>
                <a:lnTo>
                  <a:pt x="4490287" y="4544373"/>
                </a:lnTo>
                <a:lnTo>
                  <a:pt x="4476277" y="4547222"/>
                </a:lnTo>
                <a:close/>
              </a:path>
              <a:path w="7366000" h="8053070">
                <a:moveTo>
                  <a:pt x="4788391" y="4546737"/>
                </a:moveTo>
                <a:lnTo>
                  <a:pt x="4774537" y="4544109"/>
                </a:lnTo>
                <a:lnTo>
                  <a:pt x="4763436" y="4536508"/>
                </a:lnTo>
                <a:lnTo>
                  <a:pt x="4756003" y="4525113"/>
                </a:lnTo>
                <a:lnTo>
                  <a:pt x="4753154" y="4511102"/>
                </a:lnTo>
                <a:lnTo>
                  <a:pt x="4755782" y="4497248"/>
                </a:lnTo>
                <a:lnTo>
                  <a:pt x="4763383" y="4486147"/>
                </a:lnTo>
                <a:lnTo>
                  <a:pt x="4774778" y="4478715"/>
                </a:lnTo>
                <a:lnTo>
                  <a:pt x="4788789" y="4475866"/>
                </a:lnTo>
                <a:lnTo>
                  <a:pt x="4802643" y="4478493"/>
                </a:lnTo>
                <a:lnTo>
                  <a:pt x="4813744" y="4486094"/>
                </a:lnTo>
                <a:lnTo>
                  <a:pt x="4821177" y="4497490"/>
                </a:lnTo>
                <a:lnTo>
                  <a:pt x="4824025" y="4511500"/>
                </a:lnTo>
                <a:lnTo>
                  <a:pt x="4821397" y="4525354"/>
                </a:lnTo>
                <a:lnTo>
                  <a:pt x="4813796" y="4536455"/>
                </a:lnTo>
                <a:lnTo>
                  <a:pt x="4802401" y="4543888"/>
                </a:lnTo>
                <a:lnTo>
                  <a:pt x="4788391" y="4546737"/>
                </a:lnTo>
                <a:close/>
              </a:path>
              <a:path w="7366000" h="8053070">
                <a:moveTo>
                  <a:pt x="5103297" y="4546602"/>
                </a:moveTo>
                <a:lnTo>
                  <a:pt x="5089443" y="4543974"/>
                </a:lnTo>
                <a:lnTo>
                  <a:pt x="5078342" y="4536373"/>
                </a:lnTo>
                <a:lnTo>
                  <a:pt x="5070909" y="4524978"/>
                </a:lnTo>
                <a:lnTo>
                  <a:pt x="5068061" y="4510968"/>
                </a:lnTo>
                <a:lnTo>
                  <a:pt x="5070689" y="4497114"/>
                </a:lnTo>
                <a:lnTo>
                  <a:pt x="5078290" y="4486013"/>
                </a:lnTo>
                <a:lnTo>
                  <a:pt x="5089685" y="4478580"/>
                </a:lnTo>
                <a:lnTo>
                  <a:pt x="5103695" y="4475731"/>
                </a:lnTo>
                <a:lnTo>
                  <a:pt x="5116223" y="4479389"/>
                </a:lnTo>
                <a:lnTo>
                  <a:pt x="5127471" y="4486876"/>
                </a:lnTo>
                <a:lnTo>
                  <a:pt x="5135641" y="4497699"/>
                </a:lnTo>
                <a:lnTo>
                  <a:pt x="5138932" y="4511366"/>
                </a:lnTo>
                <a:lnTo>
                  <a:pt x="5136304" y="4525220"/>
                </a:lnTo>
                <a:lnTo>
                  <a:pt x="5128703" y="4536321"/>
                </a:lnTo>
                <a:lnTo>
                  <a:pt x="5117307" y="4543754"/>
                </a:lnTo>
                <a:lnTo>
                  <a:pt x="5103297" y="4546602"/>
                </a:lnTo>
                <a:close/>
              </a:path>
              <a:path w="7366000" h="8053070">
                <a:moveTo>
                  <a:pt x="5432168" y="4548223"/>
                </a:moveTo>
                <a:lnTo>
                  <a:pt x="5418314" y="4545595"/>
                </a:lnTo>
                <a:lnTo>
                  <a:pt x="5407213" y="4537994"/>
                </a:lnTo>
                <a:lnTo>
                  <a:pt x="5399780" y="4526599"/>
                </a:lnTo>
                <a:lnTo>
                  <a:pt x="5396931" y="4512588"/>
                </a:lnTo>
                <a:lnTo>
                  <a:pt x="5399559" y="4498735"/>
                </a:lnTo>
                <a:lnTo>
                  <a:pt x="5407160" y="4487633"/>
                </a:lnTo>
                <a:lnTo>
                  <a:pt x="5418555" y="4480201"/>
                </a:lnTo>
                <a:lnTo>
                  <a:pt x="5432565" y="4477352"/>
                </a:lnTo>
                <a:lnTo>
                  <a:pt x="5445241" y="4479832"/>
                </a:lnTo>
                <a:lnTo>
                  <a:pt x="5456473" y="4487449"/>
                </a:lnTo>
                <a:lnTo>
                  <a:pt x="5464560" y="4498927"/>
                </a:lnTo>
                <a:lnTo>
                  <a:pt x="5467802" y="4512986"/>
                </a:lnTo>
                <a:lnTo>
                  <a:pt x="5465174" y="4526840"/>
                </a:lnTo>
                <a:lnTo>
                  <a:pt x="5457573" y="4537941"/>
                </a:lnTo>
                <a:lnTo>
                  <a:pt x="5446178" y="4545374"/>
                </a:lnTo>
                <a:lnTo>
                  <a:pt x="5432168" y="4548223"/>
                </a:lnTo>
                <a:close/>
              </a:path>
              <a:path w="7366000" h="8053070">
                <a:moveTo>
                  <a:pt x="5744281" y="4547738"/>
                </a:moveTo>
                <a:lnTo>
                  <a:pt x="5730428" y="4545110"/>
                </a:lnTo>
                <a:lnTo>
                  <a:pt x="5719327" y="4537509"/>
                </a:lnTo>
                <a:lnTo>
                  <a:pt x="5711894" y="4526113"/>
                </a:lnTo>
                <a:lnTo>
                  <a:pt x="5709045" y="4512103"/>
                </a:lnTo>
                <a:lnTo>
                  <a:pt x="5711672" y="4498249"/>
                </a:lnTo>
                <a:lnTo>
                  <a:pt x="5719273" y="4487148"/>
                </a:lnTo>
                <a:lnTo>
                  <a:pt x="5730669" y="4479715"/>
                </a:lnTo>
                <a:lnTo>
                  <a:pt x="5744679" y="4476866"/>
                </a:lnTo>
                <a:lnTo>
                  <a:pt x="5757355" y="4479346"/>
                </a:lnTo>
                <a:lnTo>
                  <a:pt x="5768587" y="4486964"/>
                </a:lnTo>
                <a:lnTo>
                  <a:pt x="5776674" y="4498441"/>
                </a:lnTo>
                <a:lnTo>
                  <a:pt x="5779916" y="4512501"/>
                </a:lnTo>
                <a:lnTo>
                  <a:pt x="5777288" y="4526355"/>
                </a:lnTo>
                <a:lnTo>
                  <a:pt x="5769687" y="4537456"/>
                </a:lnTo>
                <a:lnTo>
                  <a:pt x="5758292" y="4544889"/>
                </a:lnTo>
                <a:lnTo>
                  <a:pt x="5744281" y="4547738"/>
                </a:lnTo>
                <a:close/>
              </a:path>
              <a:path w="7366000" h="8053070">
                <a:moveTo>
                  <a:pt x="6053251" y="4549694"/>
                </a:moveTo>
                <a:lnTo>
                  <a:pt x="6039398" y="4547066"/>
                </a:lnTo>
                <a:lnTo>
                  <a:pt x="6028296" y="4539465"/>
                </a:lnTo>
                <a:lnTo>
                  <a:pt x="6020864" y="4528070"/>
                </a:lnTo>
                <a:lnTo>
                  <a:pt x="6018015" y="4514059"/>
                </a:lnTo>
                <a:lnTo>
                  <a:pt x="6020642" y="4500205"/>
                </a:lnTo>
                <a:lnTo>
                  <a:pt x="6028243" y="4489104"/>
                </a:lnTo>
                <a:lnTo>
                  <a:pt x="6039638" y="4481672"/>
                </a:lnTo>
                <a:lnTo>
                  <a:pt x="6053649" y="4478823"/>
                </a:lnTo>
                <a:lnTo>
                  <a:pt x="6067503" y="4481450"/>
                </a:lnTo>
                <a:lnTo>
                  <a:pt x="6078604" y="4489051"/>
                </a:lnTo>
                <a:lnTo>
                  <a:pt x="6086037" y="4500447"/>
                </a:lnTo>
                <a:lnTo>
                  <a:pt x="6088886" y="4514457"/>
                </a:lnTo>
                <a:lnTo>
                  <a:pt x="6086258" y="4528311"/>
                </a:lnTo>
                <a:lnTo>
                  <a:pt x="6078657" y="4539412"/>
                </a:lnTo>
                <a:lnTo>
                  <a:pt x="6067262" y="4546845"/>
                </a:lnTo>
                <a:lnTo>
                  <a:pt x="6053251" y="4549694"/>
                </a:lnTo>
                <a:close/>
              </a:path>
              <a:path w="7366000" h="8053070">
                <a:moveTo>
                  <a:pt x="6365716" y="4546416"/>
                </a:moveTo>
                <a:lnTo>
                  <a:pt x="6351862" y="4543788"/>
                </a:lnTo>
                <a:lnTo>
                  <a:pt x="6340761" y="4536187"/>
                </a:lnTo>
                <a:lnTo>
                  <a:pt x="6333328" y="4524791"/>
                </a:lnTo>
                <a:lnTo>
                  <a:pt x="6330480" y="4510781"/>
                </a:lnTo>
                <a:lnTo>
                  <a:pt x="6333107" y="4496927"/>
                </a:lnTo>
                <a:lnTo>
                  <a:pt x="6340708" y="4485826"/>
                </a:lnTo>
                <a:lnTo>
                  <a:pt x="6352103" y="4478393"/>
                </a:lnTo>
                <a:lnTo>
                  <a:pt x="6366114" y="4475544"/>
                </a:lnTo>
                <a:lnTo>
                  <a:pt x="6378790" y="4478024"/>
                </a:lnTo>
                <a:lnTo>
                  <a:pt x="6390022" y="4485642"/>
                </a:lnTo>
                <a:lnTo>
                  <a:pt x="6398109" y="4497119"/>
                </a:lnTo>
                <a:lnTo>
                  <a:pt x="6401351" y="4511179"/>
                </a:lnTo>
                <a:lnTo>
                  <a:pt x="6398723" y="4525033"/>
                </a:lnTo>
                <a:lnTo>
                  <a:pt x="6391121" y="4536134"/>
                </a:lnTo>
                <a:lnTo>
                  <a:pt x="6379726" y="4543567"/>
                </a:lnTo>
                <a:lnTo>
                  <a:pt x="6365716" y="4546416"/>
                </a:lnTo>
                <a:close/>
              </a:path>
              <a:path w="7366000" h="8053070">
                <a:moveTo>
                  <a:pt x="6694938" y="4545244"/>
                </a:moveTo>
                <a:lnTo>
                  <a:pt x="6681084" y="4542616"/>
                </a:lnTo>
                <a:lnTo>
                  <a:pt x="6669983" y="4535015"/>
                </a:lnTo>
                <a:lnTo>
                  <a:pt x="6662550" y="4523619"/>
                </a:lnTo>
                <a:lnTo>
                  <a:pt x="6659701" y="4509609"/>
                </a:lnTo>
                <a:lnTo>
                  <a:pt x="6662329" y="4495755"/>
                </a:lnTo>
                <a:lnTo>
                  <a:pt x="6669929" y="4484654"/>
                </a:lnTo>
                <a:lnTo>
                  <a:pt x="6681325" y="4477221"/>
                </a:lnTo>
                <a:lnTo>
                  <a:pt x="6695335" y="4474372"/>
                </a:lnTo>
                <a:lnTo>
                  <a:pt x="6708011" y="4476852"/>
                </a:lnTo>
                <a:lnTo>
                  <a:pt x="6719243" y="4484470"/>
                </a:lnTo>
                <a:lnTo>
                  <a:pt x="6727330" y="4495947"/>
                </a:lnTo>
                <a:lnTo>
                  <a:pt x="6730572" y="4510007"/>
                </a:lnTo>
                <a:lnTo>
                  <a:pt x="6727944" y="4523861"/>
                </a:lnTo>
                <a:lnTo>
                  <a:pt x="6720343" y="4534962"/>
                </a:lnTo>
                <a:lnTo>
                  <a:pt x="6708948" y="4542395"/>
                </a:lnTo>
                <a:lnTo>
                  <a:pt x="6694938" y="4545244"/>
                </a:lnTo>
                <a:close/>
              </a:path>
              <a:path w="7366000" h="8053070">
                <a:moveTo>
                  <a:pt x="7007051" y="4544758"/>
                </a:moveTo>
                <a:lnTo>
                  <a:pt x="6993198" y="4542130"/>
                </a:lnTo>
                <a:lnTo>
                  <a:pt x="6982097" y="4534529"/>
                </a:lnTo>
                <a:lnTo>
                  <a:pt x="6974664" y="4523134"/>
                </a:lnTo>
                <a:lnTo>
                  <a:pt x="6971814" y="4509124"/>
                </a:lnTo>
                <a:lnTo>
                  <a:pt x="6974442" y="4495270"/>
                </a:lnTo>
                <a:lnTo>
                  <a:pt x="6982043" y="4484169"/>
                </a:lnTo>
                <a:lnTo>
                  <a:pt x="6993438" y="4476736"/>
                </a:lnTo>
                <a:lnTo>
                  <a:pt x="7007449" y="4473887"/>
                </a:lnTo>
                <a:lnTo>
                  <a:pt x="7020125" y="4476367"/>
                </a:lnTo>
                <a:lnTo>
                  <a:pt x="7031357" y="4483984"/>
                </a:lnTo>
                <a:lnTo>
                  <a:pt x="7039444" y="4495462"/>
                </a:lnTo>
                <a:lnTo>
                  <a:pt x="7042686" y="4509522"/>
                </a:lnTo>
                <a:lnTo>
                  <a:pt x="7040058" y="4523375"/>
                </a:lnTo>
                <a:lnTo>
                  <a:pt x="7032457" y="4534477"/>
                </a:lnTo>
                <a:lnTo>
                  <a:pt x="7021062" y="4541909"/>
                </a:lnTo>
                <a:lnTo>
                  <a:pt x="7007051" y="4544758"/>
                </a:lnTo>
                <a:close/>
              </a:path>
              <a:path w="7366000" h="8053070">
                <a:moveTo>
                  <a:pt x="7316372" y="4543922"/>
                </a:moveTo>
                <a:lnTo>
                  <a:pt x="7302519" y="4541294"/>
                </a:lnTo>
                <a:lnTo>
                  <a:pt x="7291417" y="4533693"/>
                </a:lnTo>
                <a:lnTo>
                  <a:pt x="7283985" y="4522297"/>
                </a:lnTo>
                <a:lnTo>
                  <a:pt x="7281136" y="4508287"/>
                </a:lnTo>
                <a:lnTo>
                  <a:pt x="7283763" y="4494433"/>
                </a:lnTo>
                <a:lnTo>
                  <a:pt x="7291364" y="4483332"/>
                </a:lnTo>
                <a:lnTo>
                  <a:pt x="7302759" y="4475899"/>
                </a:lnTo>
                <a:lnTo>
                  <a:pt x="7316770" y="4473051"/>
                </a:lnTo>
                <a:lnTo>
                  <a:pt x="7330624" y="4475679"/>
                </a:lnTo>
                <a:lnTo>
                  <a:pt x="7341725" y="4483280"/>
                </a:lnTo>
                <a:lnTo>
                  <a:pt x="7349158" y="4494675"/>
                </a:lnTo>
                <a:lnTo>
                  <a:pt x="7352007" y="4508685"/>
                </a:lnTo>
                <a:lnTo>
                  <a:pt x="7349379" y="4522539"/>
                </a:lnTo>
                <a:lnTo>
                  <a:pt x="7341778" y="4533640"/>
                </a:lnTo>
                <a:lnTo>
                  <a:pt x="7330383" y="4541073"/>
                </a:lnTo>
                <a:lnTo>
                  <a:pt x="7316372" y="4543922"/>
                </a:lnTo>
                <a:close/>
              </a:path>
              <a:path w="7366000" h="8053070">
                <a:moveTo>
                  <a:pt x="3833321" y="4877749"/>
                </a:moveTo>
                <a:lnTo>
                  <a:pt x="3819468" y="4875121"/>
                </a:lnTo>
                <a:lnTo>
                  <a:pt x="3808366" y="4867520"/>
                </a:lnTo>
                <a:lnTo>
                  <a:pt x="3800934" y="4856125"/>
                </a:lnTo>
                <a:lnTo>
                  <a:pt x="3798085" y="4842115"/>
                </a:lnTo>
                <a:lnTo>
                  <a:pt x="3800713" y="4828261"/>
                </a:lnTo>
                <a:lnTo>
                  <a:pt x="3808314" y="4817160"/>
                </a:lnTo>
                <a:lnTo>
                  <a:pt x="3819709" y="4809727"/>
                </a:lnTo>
                <a:lnTo>
                  <a:pt x="3833719" y="4806878"/>
                </a:lnTo>
                <a:lnTo>
                  <a:pt x="3846247" y="4810536"/>
                </a:lnTo>
                <a:lnTo>
                  <a:pt x="3857495" y="4818023"/>
                </a:lnTo>
                <a:lnTo>
                  <a:pt x="3865665" y="4828846"/>
                </a:lnTo>
                <a:lnTo>
                  <a:pt x="3868956" y="4842513"/>
                </a:lnTo>
                <a:lnTo>
                  <a:pt x="3866328" y="4856367"/>
                </a:lnTo>
                <a:lnTo>
                  <a:pt x="3858727" y="4867468"/>
                </a:lnTo>
                <a:lnTo>
                  <a:pt x="3847332" y="4874901"/>
                </a:lnTo>
                <a:lnTo>
                  <a:pt x="3833321" y="4877749"/>
                </a:lnTo>
                <a:close/>
              </a:path>
              <a:path w="7366000" h="8053070">
                <a:moveTo>
                  <a:pt x="4162191" y="4879370"/>
                </a:moveTo>
                <a:lnTo>
                  <a:pt x="4148337" y="4876742"/>
                </a:lnTo>
                <a:lnTo>
                  <a:pt x="4137236" y="4869141"/>
                </a:lnTo>
                <a:lnTo>
                  <a:pt x="4129804" y="4857746"/>
                </a:lnTo>
                <a:lnTo>
                  <a:pt x="4126955" y="4843736"/>
                </a:lnTo>
                <a:lnTo>
                  <a:pt x="4129583" y="4829882"/>
                </a:lnTo>
                <a:lnTo>
                  <a:pt x="4137184" y="4818781"/>
                </a:lnTo>
                <a:lnTo>
                  <a:pt x="4148579" y="4811348"/>
                </a:lnTo>
                <a:lnTo>
                  <a:pt x="4162589" y="4808499"/>
                </a:lnTo>
                <a:lnTo>
                  <a:pt x="4175265" y="4810979"/>
                </a:lnTo>
                <a:lnTo>
                  <a:pt x="4186497" y="4818596"/>
                </a:lnTo>
                <a:lnTo>
                  <a:pt x="4194584" y="4830074"/>
                </a:lnTo>
                <a:lnTo>
                  <a:pt x="4197826" y="4844134"/>
                </a:lnTo>
                <a:lnTo>
                  <a:pt x="4195198" y="4857988"/>
                </a:lnTo>
                <a:lnTo>
                  <a:pt x="4187597" y="4869089"/>
                </a:lnTo>
                <a:lnTo>
                  <a:pt x="4176202" y="4876522"/>
                </a:lnTo>
                <a:lnTo>
                  <a:pt x="4162191" y="4879370"/>
                </a:lnTo>
                <a:close/>
              </a:path>
              <a:path w="7366000" h="8053070">
                <a:moveTo>
                  <a:pt x="4474305" y="4878885"/>
                </a:moveTo>
                <a:lnTo>
                  <a:pt x="4460451" y="4876257"/>
                </a:lnTo>
                <a:lnTo>
                  <a:pt x="4449350" y="4868656"/>
                </a:lnTo>
                <a:lnTo>
                  <a:pt x="4441917" y="4857261"/>
                </a:lnTo>
                <a:lnTo>
                  <a:pt x="4439068" y="4843251"/>
                </a:lnTo>
                <a:lnTo>
                  <a:pt x="4441696" y="4829397"/>
                </a:lnTo>
                <a:lnTo>
                  <a:pt x="4449297" y="4818296"/>
                </a:lnTo>
                <a:lnTo>
                  <a:pt x="4460693" y="4810863"/>
                </a:lnTo>
                <a:lnTo>
                  <a:pt x="4474703" y="4808014"/>
                </a:lnTo>
                <a:lnTo>
                  <a:pt x="4487379" y="4810494"/>
                </a:lnTo>
                <a:lnTo>
                  <a:pt x="4498611" y="4818111"/>
                </a:lnTo>
                <a:lnTo>
                  <a:pt x="4506698" y="4829589"/>
                </a:lnTo>
                <a:lnTo>
                  <a:pt x="4509940" y="4843648"/>
                </a:lnTo>
                <a:lnTo>
                  <a:pt x="4507312" y="4857502"/>
                </a:lnTo>
                <a:lnTo>
                  <a:pt x="4499711" y="4868604"/>
                </a:lnTo>
                <a:lnTo>
                  <a:pt x="4488315" y="4876036"/>
                </a:lnTo>
                <a:lnTo>
                  <a:pt x="4474305" y="4878885"/>
                </a:lnTo>
                <a:close/>
              </a:path>
              <a:path w="7366000" h="8053070">
                <a:moveTo>
                  <a:pt x="4783275" y="4880841"/>
                </a:moveTo>
                <a:lnTo>
                  <a:pt x="4769422" y="4878213"/>
                </a:lnTo>
                <a:lnTo>
                  <a:pt x="4758320" y="4870612"/>
                </a:lnTo>
                <a:lnTo>
                  <a:pt x="4750888" y="4859217"/>
                </a:lnTo>
                <a:lnTo>
                  <a:pt x="4748039" y="4845207"/>
                </a:lnTo>
                <a:lnTo>
                  <a:pt x="4750667" y="4831353"/>
                </a:lnTo>
                <a:lnTo>
                  <a:pt x="4758268" y="4820252"/>
                </a:lnTo>
                <a:lnTo>
                  <a:pt x="4769663" y="4812819"/>
                </a:lnTo>
                <a:lnTo>
                  <a:pt x="4783673" y="4809970"/>
                </a:lnTo>
                <a:lnTo>
                  <a:pt x="4797527" y="4812598"/>
                </a:lnTo>
                <a:lnTo>
                  <a:pt x="4808628" y="4820199"/>
                </a:lnTo>
                <a:lnTo>
                  <a:pt x="4816061" y="4831594"/>
                </a:lnTo>
                <a:lnTo>
                  <a:pt x="4818910" y="4845605"/>
                </a:lnTo>
                <a:lnTo>
                  <a:pt x="4816282" y="4859459"/>
                </a:lnTo>
                <a:lnTo>
                  <a:pt x="4808681" y="4870560"/>
                </a:lnTo>
                <a:lnTo>
                  <a:pt x="4797286" y="4877993"/>
                </a:lnTo>
                <a:lnTo>
                  <a:pt x="4783275" y="4880841"/>
                </a:lnTo>
                <a:close/>
              </a:path>
              <a:path w="7366000" h="8053070">
                <a:moveTo>
                  <a:pt x="5098182" y="4880707"/>
                </a:moveTo>
                <a:lnTo>
                  <a:pt x="5084328" y="4878079"/>
                </a:lnTo>
                <a:lnTo>
                  <a:pt x="5073227" y="4870478"/>
                </a:lnTo>
                <a:lnTo>
                  <a:pt x="5065794" y="4859082"/>
                </a:lnTo>
                <a:lnTo>
                  <a:pt x="5062945" y="4845072"/>
                </a:lnTo>
                <a:lnTo>
                  <a:pt x="5065573" y="4831218"/>
                </a:lnTo>
                <a:lnTo>
                  <a:pt x="5073174" y="4820117"/>
                </a:lnTo>
                <a:lnTo>
                  <a:pt x="5084569" y="4812684"/>
                </a:lnTo>
                <a:lnTo>
                  <a:pt x="5098580" y="4809835"/>
                </a:lnTo>
                <a:lnTo>
                  <a:pt x="5111255" y="4812315"/>
                </a:lnTo>
                <a:lnTo>
                  <a:pt x="5122487" y="4819933"/>
                </a:lnTo>
                <a:lnTo>
                  <a:pt x="5130575" y="4831410"/>
                </a:lnTo>
                <a:lnTo>
                  <a:pt x="5133816" y="4845470"/>
                </a:lnTo>
                <a:lnTo>
                  <a:pt x="5131188" y="4859324"/>
                </a:lnTo>
                <a:lnTo>
                  <a:pt x="5123587" y="4870425"/>
                </a:lnTo>
                <a:lnTo>
                  <a:pt x="5112192" y="4877858"/>
                </a:lnTo>
                <a:lnTo>
                  <a:pt x="5098182" y="4880707"/>
                </a:lnTo>
                <a:close/>
              </a:path>
              <a:path w="7366000" h="8053070">
                <a:moveTo>
                  <a:pt x="5427052" y="4882328"/>
                </a:moveTo>
                <a:lnTo>
                  <a:pt x="5413198" y="4879700"/>
                </a:lnTo>
                <a:lnTo>
                  <a:pt x="5402097" y="4872099"/>
                </a:lnTo>
                <a:lnTo>
                  <a:pt x="5394664" y="4860703"/>
                </a:lnTo>
                <a:lnTo>
                  <a:pt x="5391815" y="4846693"/>
                </a:lnTo>
                <a:lnTo>
                  <a:pt x="5394443" y="4832839"/>
                </a:lnTo>
                <a:lnTo>
                  <a:pt x="5402044" y="4821738"/>
                </a:lnTo>
                <a:lnTo>
                  <a:pt x="5413439" y="4814305"/>
                </a:lnTo>
                <a:lnTo>
                  <a:pt x="5427450" y="4811456"/>
                </a:lnTo>
                <a:lnTo>
                  <a:pt x="5440125" y="4813936"/>
                </a:lnTo>
                <a:lnTo>
                  <a:pt x="5451357" y="4821554"/>
                </a:lnTo>
                <a:lnTo>
                  <a:pt x="5459445" y="4833031"/>
                </a:lnTo>
                <a:lnTo>
                  <a:pt x="5462686" y="4847091"/>
                </a:lnTo>
                <a:lnTo>
                  <a:pt x="5460058" y="4860945"/>
                </a:lnTo>
                <a:lnTo>
                  <a:pt x="5452458" y="4872046"/>
                </a:lnTo>
                <a:lnTo>
                  <a:pt x="5441062" y="4879479"/>
                </a:lnTo>
                <a:lnTo>
                  <a:pt x="5427052" y="4882328"/>
                </a:lnTo>
                <a:close/>
              </a:path>
              <a:path w="7366000" h="8053070">
                <a:moveTo>
                  <a:pt x="5739166" y="4881842"/>
                </a:moveTo>
                <a:lnTo>
                  <a:pt x="5725312" y="4879214"/>
                </a:lnTo>
                <a:lnTo>
                  <a:pt x="5714211" y="4871613"/>
                </a:lnTo>
                <a:lnTo>
                  <a:pt x="5706778" y="4860218"/>
                </a:lnTo>
                <a:lnTo>
                  <a:pt x="5703929" y="4846208"/>
                </a:lnTo>
                <a:lnTo>
                  <a:pt x="5706557" y="4832354"/>
                </a:lnTo>
                <a:lnTo>
                  <a:pt x="5714158" y="4821253"/>
                </a:lnTo>
                <a:lnTo>
                  <a:pt x="5725553" y="4813820"/>
                </a:lnTo>
                <a:lnTo>
                  <a:pt x="5739563" y="4810971"/>
                </a:lnTo>
                <a:lnTo>
                  <a:pt x="5752239" y="4813451"/>
                </a:lnTo>
                <a:lnTo>
                  <a:pt x="5763471" y="4821068"/>
                </a:lnTo>
                <a:lnTo>
                  <a:pt x="5771559" y="4832546"/>
                </a:lnTo>
                <a:lnTo>
                  <a:pt x="5774800" y="4846605"/>
                </a:lnTo>
                <a:lnTo>
                  <a:pt x="5772172" y="4860459"/>
                </a:lnTo>
                <a:lnTo>
                  <a:pt x="5764571" y="4871561"/>
                </a:lnTo>
                <a:lnTo>
                  <a:pt x="5753176" y="4878993"/>
                </a:lnTo>
                <a:lnTo>
                  <a:pt x="5739166" y="4881842"/>
                </a:lnTo>
                <a:close/>
              </a:path>
              <a:path w="7366000" h="8053070">
                <a:moveTo>
                  <a:pt x="6048487" y="4881006"/>
                </a:moveTo>
                <a:lnTo>
                  <a:pt x="6034634" y="4878378"/>
                </a:lnTo>
                <a:lnTo>
                  <a:pt x="6023533" y="4870777"/>
                </a:lnTo>
                <a:lnTo>
                  <a:pt x="6016100" y="4859382"/>
                </a:lnTo>
                <a:lnTo>
                  <a:pt x="6013251" y="4845371"/>
                </a:lnTo>
                <a:lnTo>
                  <a:pt x="6015878" y="4831517"/>
                </a:lnTo>
                <a:lnTo>
                  <a:pt x="6023479" y="4820416"/>
                </a:lnTo>
                <a:lnTo>
                  <a:pt x="6034874" y="4812983"/>
                </a:lnTo>
                <a:lnTo>
                  <a:pt x="6048885" y="4810135"/>
                </a:lnTo>
                <a:lnTo>
                  <a:pt x="6062591" y="4813941"/>
                </a:lnTo>
                <a:lnTo>
                  <a:pt x="6073708" y="4821411"/>
                </a:lnTo>
                <a:lnTo>
                  <a:pt x="6081223" y="4832151"/>
                </a:lnTo>
                <a:lnTo>
                  <a:pt x="6084122" y="4845769"/>
                </a:lnTo>
                <a:lnTo>
                  <a:pt x="6081494" y="4859623"/>
                </a:lnTo>
                <a:lnTo>
                  <a:pt x="6073893" y="4870724"/>
                </a:lnTo>
                <a:lnTo>
                  <a:pt x="6062498" y="4878157"/>
                </a:lnTo>
                <a:lnTo>
                  <a:pt x="6048487" y="4881006"/>
                </a:lnTo>
                <a:close/>
              </a:path>
              <a:path w="7366000" h="8053070">
                <a:moveTo>
                  <a:pt x="6360952" y="4877727"/>
                </a:moveTo>
                <a:lnTo>
                  <a:pt x="6347099" y="4875100"/>
                </a:lnTo>
                <a:lnTo>
                  <a:pt x="6335997" y="4867499"/>
                </a:lnTo>
                <a:lnTo>
                  <a:pt x="6328565" y="4856103"/>
                </a:lnTo>
                <a:lnTo>
                  <a:pt x="6325716" y="4842093"/>
                </a:lnTo>
                <a:lnTo>
                  <a:pt x="6328343" y="4828239"/>
                </a:lnTo>
                <a:lnTo>
                  <a:pt x="6335944" y="4817138"/>
                </a:lnTo>
                <a:lnTo>
                  <a:pt x="6347339" y="4809705"/>
                </a:lnTo>
                <a:lnTo>
                  <a:pt x="6361350" y="4806856"/>
                </a:lnTo>
                <a:lnTo>
                  <a:pt x="6375055" y="4810662"/>
                </a:lnTo>
                <a:lnTo>
                  <a:pt x="6386173" y="4818133"/>
                </a:lnTo>
                <a:lnTo>
                  <a:pt x="6393688" y="4828873"/>
                </a:lnTo>
                <a:lnTo>
                  <a:pt x="6396587" y="4842491"/>
                </a:lnTo>
                <a:lnTo>
                  <a:pt x="6393959" y="4856345"/>
                </a:lnTo>
                <a:lnTo>
                  <a:pt x="6386358" y="4867446"/>
                </a:lnTo>
                <a:lnTo>
                  <a:pt x="6374963" y="4874879"/>
                </a:lnTo>
                <a:lnTo>
                  <a:pt x="6360952" y="4877727"/>
                </a:lnTo>
                <a:close/>
              </a:path>
              <a:path w="7366000" h="8053070">
                <a:moveTo>
                  <a:pt x="6689822" y="4879348"/>
                </a:moveTo>
                <a:lnTo>
                  <a:pt x="6675968" y="4876720"/>
                </a:lnTo>
                <a:lnTo>
                  <a:pt x="6664867" y="4869119"/>
                </a:lnTo>
                <a:lnTo>
                  <a:pt x="6657434" y="4857724"/>
                </a:lnTo>
                <a:lnTo>
                  <a:pt x="6654585" y="4843714"/>
                </a:lnTo>
                <a:lnTo>
                  <a:pt x="6657213" y="4829860"/>
                </a:lnTo>
                <a:lnTo>
                  <a:pt x="6664814" y="4818759"/>
                </a:lnTo>
                <a:lnTo>
                  <a:pt x="6676209" y="4811326"/>
                </a:lnTo>
                <a:lnTo>
                  <a:pt x="6690219" y="4808477"/>
                </a:lnTo>
                <a:lnTo>
                  <a:pt x="6704073" y="4811105"/>
                </a:lnTo>
                <a:lnTo>
                  <a:pt x="6715175" y="4818706"/>
                </a:lnTo>
                <a:lnTo>
                  <a:pt x="6722607" y="4830101"/>
                </a:lnTo>
                <a:lnTo>
                  <a:pt x="6725456" y="4844112"/>
                </a:lnTo>
                <a:lnTo>
                  <a:pt x="6722828" y="4857965"/>
                </a:lnTo>
                <a:lnTo>
                  <a:pt x="6715227" y="4869067"/>
                </a:lnTo>
                <a:lnTo>
                  <a:pt x="6703832" y="4876499"/>
                </a:lnTo>
                <a:lnTo>
                  <a:pt x="6689822" y="4879348"/>
                </a:lnTo>
                <a:close/>
              </a:path>
              <a:path w="7366000" h="8053070">
                <a:moveTo>
                  <a:pt x="7001936" y="4878862"/>
                </a:moveTo>
                <a:lnTo>
                  <a:pt x="6988082" y="4876234"/>
                </a:lnTo>
                <a:lnTo>
                  <a:pt x="6976981" y="4868633"/>
                </a:lnTo>
                <a:lnTo>
                  <a:pt x="6969548" y="4857238"/>
                </a:lnTo>
                <a:lnTo>
                  <a:pt x="6966699" y="4843228"/>
                </a:lnTo>
                <a:lnTo>
                  <a:pt x="6969327" y="4829374"/>
                </a:lnTo>
                <a:lnTo>
                  <a:pt x="6976928" y="4818273"/>
                </a:lnTo>
                <a:lnTo>
                  <a:pt x="6988323" y="4810840"/>
                </a:lnTo>
                <a:lnTo>
                  <a:pt x="7002333" y="4807991"/>
                </a:lnTo>
                <a:lnTo>
                  <a:pt x="7015009" y="4810471"/>
                </a:lnTo>
                <a:lnTo>
                  <a:pt x="7026241" y="4818089"/>
                </a:lnTo>
                <a:lnTo>
                  <a:pt x="7034328" y="4829566"/>
                </a:lnTo>
                <a:lnTo>
                  <a:pt x="7037570" y="4843626"/>
                </a:lnTo>
                <a:lnTo>
                  <a:pt x="7034942" y="4857480"/>
                </a:lnTo>
                <a:lnTo>
                  <a:pt x="7027341" y="4868581"/>
                </a:lnTo>
                <a:lnTo>
                  <a:pt x="7015946" y="4876014"/>
                </a:lnTo>
                <a:lnTo>
                  <a:pt x="7001936" y="4878862"/>
                </a:lnTo>
                <a:close/>
              </a:path>
              <a:path w="7366000" h="8053070">
                <a:moveTo>
                  <a:pt x="7311608" y="4875233"/>
                </a:moveTo>
                <a:lnTo>
                  <a:pt x="7297755" y="4872605"/>
                </a:lnTo>
                <a:lnTo>
                  <a:pt x="7286654" y="4865004"/>
                </a:lnTo>
                <a:lnTo>
                  <a:pt x="7279221" y="4853609"/>
                </a:lnTo>
                <a:lnTo>
                  <a:pt x="7276372" y="4839599"/>
                </a:lnTo>
                <a:lnTo>
                  <a:pt x="7278999" y="4825745"/>
                </a:lnTo>
                <a:lnTo>
                  <a:pt x="7286600" y="4814644"/>
                </a:lnTo>
                <a:lnTo>
                  <a:pt x="7297995" y="4807211"/>
                </a:lnTo>
                <a:lnTo>
                  <a:pt x="7312006" y="4804362"/>
                </a:lnTo>
                <a:lnTo>
                  <a:pt x="7325860" y="4806990"/>
                </a:lnTo>
                <a:lnTo>
                  <a:pt x="7336961" y="4814591"/>
                </a:lnTo>
                <a:lnTo>
                  <a:pt x="7344394" y="4825986"/>
                </a:lnTo>
                <a:lnTo>
                  <a:pt x="7347243" y="4839997"/>
                </a:lnTo>
                <a:lnTo>
                  <a:pt x="7344615" y="4853851"/>
                </a:lnTo>
                <a:lnTo>
                  <a:pt x="7337014" y="4864952"/>
                </a:lnTo>
                <a:lnTo>
                  <a:pt x="7325619" y="4872384"/>
                </a:lnTo>
                <a:lnTo>
                  <a:pt x="7311608" y="4875233"/>
                </a:lnTo>
                <a:close/>
              </a:path>
              <a:path w="7366000" h="8053070">
                <a:moveTo>
                  <a:pt x="50381" y="5205090"/>
                </a:moveTo>
                <a:lnTo>
                  <a:pt x="36527" y="5202462"/>
                </a:lnTo>
                <a:lnTo>
                  <a:pt x="25425" y="5194861"/>
                </a:lnTo>
                <a:lnTo>
                  <a:pt x="17992" y="5183466"/>
                </a:lnTo>
                <a:lnTo>
                  <a:pt x="15144" y="5169455"/>
                </a:lnTo>
                <a:lnTo>
                  <a:pt x="17771" y="5155601"/>
                </a:lnTo>
                <a:lnTo>
                  <a:pt x="25372" y="5144500"/>
                </a:lnTo>
                <a:lnTo>
                  <a:pt x="36768" y="5137067"/>
                </a:lnTo>
                <a:lnTo>
                  <a:pt x="50778" y="5134218"/>
                </a:lnTo>
                <a:lnTo>
                  <a:pt x="64632" y="5136846"/>
                </a:lnTo>
                <a:lnTo>
                  <a:pt x="75733" y="5144447"/>
                </a:lnTo>
                <a:lnTo>
                  <a:pt x="83166" y="5155842"/>
                </a:lnTo>
                <a:lnTo>
                  <a:pt x="86015" y="5169853"/>
                </a:lnTo>
                <a:lnTo>
                  <a:pt x="83387" y="5183707"/>
                </a:lnTo>
                <a:lnTo>
                  <a:pt x="75786" y="5194808"/>
                </a:lnTo>
                <a:lnTo>
                  <a:pt x="64391" y="5202241"/>
                </a:lnTo>
                <a:lnTo>
                  <a:pt x="50381" y="5205090"/>
                </a:lnTo>
                <a:close/>
              </a:path>
              <a:path w="7366000" h="8053070">
                <a:moveTo>
                  <a:pt x="379602" y="5203918"/>
                </a:moveTo>
                <a:lnTo>
                  <a:pt x="365748" y="5201290"/>
                </a:lnTo>
                <a:lnTo>
                  <a:pt x="354647" y="5193689"/>
                </a:lnTo>
                <a:lnTo>
                  <a:pt x="347214" y="5182294"/>
                </a:lnTo>
                <a:lnTo>
                  <a:pt x="344365" y="5168283"/>
                </a:lnTo>
                <a:lnTo>
                  <a:pt x="346993" y="5154429"/>
                </a:lnTo>
                <a:lnTo>
                  <a:pt x="354594" y="5143328"/>
                </a:lnTo>
                <a:lnTo>
                  <a:pt x="365989" y="5135895"/>
                </a:lnTo>
                <a:lnTo>
                  <a:pt x="379999" y="5133046"/>
                </a:lnTo>
                <a:lnTo>
                  <a:pt x="393705" y="5136852"/>
                </a:lnTo>
                <a:lnTo>
                  <a:pt x="404823" y="5144322"/>
                </a:lnTo>
                <a:lnTo>
                  <a:pt x="412338" y="5155063"/>
                </a:lnTo>
                <a:lnTo>
                  <a:pt x="415236" y="5168681"/>
                </a:lnTo>
                <a:lnTo>
                  <a:pt x="412608" y="5182535"/>
                </a:lnTo>
                <a:lnTo>
                  <a:pt x="405007" y="5193636"/>
                </a:lnTo>
                <a:lnTo>
                  <a:pt x="393612" y="5201069"/>
                </a:lnTo>
                <a:lnTo>
                  <a:pt x="379602" y="5203918"/>
                </a:lnTo>
                <a:close/>
              </a:path>
              <a:path w="7366000" h="8053070">
                <a:moveTo>
                  <a:pt x="691365" y="5206224"/>
                </a:moveTo>
                <a:lnTo>
                  <a:pt x="677511" y="5203597"/>
                </a:lnTo>
                <a:lnTo>
                  <a:pt x="666410" y="5195996"/>
                </a:lnTo>
                <a:lnTo>
                  <a:pt x="658977" y="5184600"/>
                </a:lnTo>
                <a:lnTo>
                  <a:pt x="656128" y="5170590"/>
                </a:lnTo>
                <a:lnTo>
                  <a:pt x="658756" y="5156736"/>
                </a:lnTo>
                <a:lnTo>
                  <a:pt x="666357" y="5145635"/>
                </a:lnTo>
                <a:lnTo>
                  <a:pt x="677752" y="5138202"/>
                </a:lnTo>
                <a:lnTo>
                  <a:pt x="691762" y="5135353"/>
                </a:lnTo>
                <a:lnTo>
                  <a:pt x="705616" y="5137981"/>
                </a:lnTo>
                <a:lnTo>
                  <a:pt x="716717" y="5145582"/>
                </a:lnTo>
                <a:lnTo>
                  <a:pt x="724150" y="5156977"/>
                </a:lnTo>
                <a:lnTo>
                  <a:pt x="726999" y="5170988"/>
                </a:lnTo>
                <a:lnTo>
                  <a:pt x="724371" y="5184841"/>
                </a:lnTo>
                <a:lnTo>
                  <a:pt x="716770" y="5195942"/>
                </a:lnTo>
                <a:lnTo>
                  <a:pt x="705375" y="5203375"/>
                </a:lnTo>
                <a:lnTo>
                  <a:pt x="691365" y="5206224"/>
                </a:lnTo>
                <a:close/>
              </a:path>
              <a:path w="7366000" h="8053070">
                <a:moveTo>
                  <a:pt x="1000686" y="5205388"/>
                </a:moveTo>
                <a:lnTo>
                  <a:pt x="986832" y="5202760"/>
                </a:lnTo>
                <a:lnTo>
                  <a:pt x="975730" y="5195159"/>
                </a:lnTo>
                <a:lnTo>
                  <a:pt x="968298" y="5183764"/>
                </a:lnTo>
                <a:lnTo>
                  <a:pt x="965449" y="5169753"/>
                </a:lnTo>
                <a:lnTo>
                  <a:pt x="968077" y="5155900"/>
                </a:lnTo>
                <a:lnTo>
                  <a:pt x="975678" y="5144799"/>
                </a:lnTo>
                <a:lnTo>
                  <a:pt x="987073" y="5137366"/>
                </a:lnTo>
                <a:lnTo>
                  <a:pt x="1001083" y="5134517"/>
                </a:lnTo>
                <a:lnTo>
                  <a:pt x="1014937" y="5137145"/>
                </a:lnTo>
                <a:lnTo>
                  <a:pt x="1026038" y="5144745"/>
                </a:lnTo>
                <a:lnTo>
                  <a:pt x="1033471" y="5156141"/>
                </a:lnTo>
                <a:lnTo>
                  <a:pt x="1036320" y="5170151"/>
                </a:lnTo>
                <a:lnTo>
                  <a:pt x="1033692" y="5184005"/>
                </a:lnTo>
                <a:lnTo>
                  <a:pt x="1026091" y="5195106"/>
                </a:lnTo>
                <a:lnTo>
                  <a:pt x="1014696" y="5202539"/>
                </a:lnTo>
                <a:lnTo>
                  <a:pt x="1000686" y="5205388"/>
                </a:lnTo>
                <a:close/>
              </a:path>
              <a:path w="7366000" h="8053070">
                <a:moveTo>
                  <a:pt x="1315592" y="5205254"/>
                </a:moveTo>
                <a:lnTo>
                  <a:pt x="1301738" y="5202626"/>
                </a:lnTo>
                <a:lnTo>
                  <a:pt x="1290637" y="5195025"/>
                </a:lnTo>
                <a:lnTo>
                  <a:pt x="1283204" y="5183630"/>
                </a:lnTo>
                <a:lnTo>
                  <a:pt x="1280356" y="5169619"/>
                </a:lnTo>
                <a:lnTo>
                  <a:pt x="1282983" y="5155766"/>
                </a:lnTo>
                <a:lnTo>
                  <a:pt x="1290584" y="5144665"/>
                </a:lnTo>
                <a:lnTo>
                  <a:pt x="1301979" y="5137232"/>
                </a:lnTo>
                <a:lnTo>
                  <a:pt x="1315990" y="5134383"/>
                </a:lnTo>
                <a:lnTo>
                  <a:pt x="1329695" y="5138189"/>
                </a:lnTo>
                <a:lnTo>
                  <a:pt x="1340813" y="5145659"/>
                </a:lnTo>
                <a:lnTo>
                  <a:pt x="1348328" y="5156399"/>
                </a:lnTo>
                <a:lnTo>
                  <a:pt x="1351227" y="5170017"/>
                </a:lnTo>
                <a:lnTo>
                  <a:pt x="1348599" y="5183871"/>
                </a:lnTo>
                <a:lnTo>
                  <a:pt x="1340998" y="5194972"/>
                </a:lnTo>
                <a:lnTo>
                  <a:pt x="1329603" y="5202405"/>
                </a:lnTo>
                <a:lnTo>
                  <a:pt x="1315592" y="5205254"/>
                </a:lnTo>
                <a:close/>
              </a:path>
              <a:path w="7366000" h="8053070">
                <a:moveTo>
                  <a:pt x="1644462" y="5206875"/>
                </a:moveTo>
                <a:lnTo>
                  <a:pt x="1630608" y="5204247"/>
                </a:lnTo>
                <a:lnTo>
                  <a:pt x="1619507" y="5196646"/>
                </a:lnTo>
                <a:lnTo>
                  <a:pt x="1612074" y="5185251"/>
                </a:lnTo>
                <a:lnTo>
                  <a:pt x="1609225" y="5171240"/>
                </a:lnTo>
                <a:lnTo>
                  <a:pt x="1611853" y="5157387"/>
                </a:lnTo>
                <a:lnTo>
                  <a:pt x="1619454" y="5146285"/>
                </a:lnTo>
                <a:lnTo>
                  <a:pt x="1630849" y="5138852"/>
                </a:lnTo>
                <a:lnTo>
                  <a:pt x="1644860" y="5136003"/>
                </a:lnTo>
                <a:lnTo>
                  <a:pt x="1658714" y="5138631"/>
                </a:lnTo>
                <a:lnTo>
                  <a:pt x="1669815" y="5146232"/>
                </a:lnTo>
                <a:lnTo>
                  <a:pt x="1677248" y="5157627"/>
                </a:lnTo>
                <a:lnTo>
                  <a:pt x="1680096" y="5171638"/>
                </a:lnTo>
                <a:lnTo>
                  <a:pt x="1677468" y="5185492"/>
                </a:lnTo>
                <a:lnTo>
                  <a:pt x="1669867" y="5196593"/>
                </a:lnTo>
                <a:lnTo>
                  <a:pt x="1658472" y="5204026"/>
                </a:lnTo>
                <a:lnTo>
                  <a:pt x="1644462" y="5206875"/>
                </a:lnTo>
                <a:close/>
              </a:path>
              <a:path w="7366000" h="8053070">
                <a:moveTo>
                  <a:pt x="1956576" y="5206389"/>
                </a:moveTo>
                <a:lnTo>
                  <a:pt x="1942722" y="5203761"/>
                </a:lnTo>
                <a:lnTo>
                  <a:pt x="1931621" y="5196160"/>
                </a:lnTo>
                <a:lnTo>
                  <a:pt x="1924188" y="5184765"/>
                </a:lnTo>
                <a:lnTo>
                  <a:pt x="1921339" y="5170754"/>
                </a:lnTo>
                <a:lnTo>
                  <a:pt x="1923967" y="5156900"/>
                </a:lnTo>
                <a:lnTo>
                  <a:pt x="1931568" y="5145799"/>
                </a:lnTo>
                <a:lnTo>
                  <a:pt x="1942963" y="5138366"/>
                </a:lnTo>
                <a:lnTo>
                  <a:pt x="1956974" y="5135517"/>
                </a:lnTo>
                <a:lnTo>
                  <a:pt x="1970679" y="5139324"/>
                </a:lnTo>
                <a:lnTo>
                  <a:pt x="1981797" y="5146794"/>
                </a:lnTo>
                <a:lnTo>
                  <a:pt x="1989312" y="5157534"/>
                </a:lnTo>
                <a:lnTo>
                  <a:pt x="1992210" y="5171152"/>
                </a:lnTo>
                <a:lnTo>
                  <a:pt x="1989582" y="5185005"/>
                </a:lnTo>
                <a:lnTo>
                  <a:pt x="1981981" y="5196107"/>
                </a:lnTo>
                <a:lnTo>
                  <a:pt x="1970586" y="5203539"/>
                </a:lnTo>
                <a:lnTo>
                  <a:pt x="1956576" y="5206389"/>
                </a:lnTo>
                <a:close/>
              </a:path>
              <a:path w="7366000" h="8053070">
                <a:moveTo>
                  <a:pt x="2268339" y="5208696"/>
                </a:moveTo>
                <a:lnTo>
                  <a:pt x="2254485" y="5206068"/>
                </a:lnTo>
                <a:lnTo>
                  <a:pt x="2243384" y="5198467"/>
                </a:lnTo>
                <a:lnTo>
                  <a:pt x="2235951" y="5187072"/>
                </a:lnTo>
                <a:lnTo>
                  <a:pt x="2233102" y="5173062"/>
                </a:lnTo>
                <a:lnTo>
                  <a:pt x="2235730" y="5159208"/>
                </a:lnTo>
                <a:lnTo>
                  <a:pt x="2243331" y="5148107"/>
                </a:lnTo>
                <a:lnTo>
                  <a:pt x="2254726" y="5140674"/>
                </a:lnTo>
                <a:lnTo>
                  <a:pt x="2268736" y="5137825"/>
                </a:lnTo>
                <a:lnTo>
                  <a:pt x="2281412" y="5140305"/>
                </a:lnTo>
                <a:lnTo>
                  <a:pt x="2292644" y="5147922"/>
                </a:lnTo>
                <a:lnTo>
                  <a:pt x="2300732" y="5159399"/>
                </a:lnTo>
                <a:lnTo>
                  <a:pt x="2303973" y="5173460"/>
                </a:lnTo>
                <a:lnTo>
                  <a:pt x="2301345" y="5187313"/>
                </a:lnTo>
                <a:lnTo>
                  <a:pt x="2293744" y="5198414"/>
                </a:lnTo>
                <a:lnTo>
                  <a:pt x="2282349" y="5205847"/>
                </a:lnTo>
                <a:lnTo>
                  <a:pt x="2268339" y="5208696"/>
                </a:lnTo>
                <a:close/>
              </a:path>
              <a:path w="7366000" h="8053070">
                <a:moveTo>
                  <a:pt x="2578011" y="5205067"/>
                </a:moveTo>
                <a:lnTo>
                  <a:pt x="2564157" y="5202439"/>
                </a:lnTo>
                <a:lnTo>
                  <a:pt x="2553056" y="5194838"/>
                </a:lnTo>
                <a:lnTo>
                  <a:pt x="2545623" y="5183443"/>
                </a:lnTo>
                <a:lnTo>
                  <a:pt x="2542774" y="5169432"/>
                </a:lnTo>
                <a:lnTo>
                  <a:pt x="2545402" y="5155579"/>
                </a:lnTo>
                <a:lnTo>
                  <a:pt x="2553003" y="5144478"/>
                </a:lnTo>
                <a:lnTo>
                  <a:pt x="2564398" y="5137045"/>
                </a:lnTo>
                <a:lnTo>
                  <a:pt x="2578409" y="5134196"/>
                </a:lnTo>
                <a:lnTo>
                  <a:pt x="2592263" y="5136824"/>
                </a:lnTo>
                <a:lnTo>
                  <a:pt x="2603364" y="5144424"/>
                </a:lnTo>
                <a:lnTo>
                  <a:pt x="2610797" y="5155820"/>
                </a:lnTo>
                <a:lnTo>
                  <a:pt x="2613645" y="5169830"/>
                </a:lnTo>
                <a:lnTo>
                  <a:pt x="2611017" y="5183684"/>
                </a:lnTo>
                <a:lnTo>
                  <a:pt x="2603416" y="5194785"/>
                </a:lnTo>
                <a:lnTo>
                  <a:pt x="2592021" y="5202218"/>
                </a:lnTo>
                <a:lnTo>
                  <a:pt x="2578011" y="5205067"/>
                </a:lnTo>
                <a:close/>
              </a:path>
              <a:path w="7366000" h="8053070">
                <a:moveTo>
                  <a:pt x="2907232" y="5203895"/>
                </a:moveTo>
                <a:lnTo>
                  <a:pt x="2893378" y="5201267"/>
                </a:lnTo>
                <a:lnTo>
                  <a:pt x="2882277" y="5193666"/>
                </a:lnTo>
                <a:lnTo>
                  <a:pt x="2874844" y="5182271"/>
                </a:lnTo>
                <a:lnTo>
                  <a:pt x="2871995" y="5168260"/>
                </a:lnTo>
                <a:lnTo>
                  <a:pt x="2874623" y="5154407"/>
                </a:lnTo>
                <a:lnTo>
                  <a:pt x="2882224" y="5143306"/>
                </a:lnTo>
                <a:lnTo>
                  <a:pt x="2893619" y="5135873"/>
                </a:lnTo>
                <a:lnTo>
                  <a:pt x="2907629" y="5133024"/>
                </a:lnTo>
                <a:lnTo>
                  <a:pt x="2921336" y="5136830"/>
                </a:lnTo>
                <a:lnTo>
                  <a:pt x="2932453" y="5144300"/>
                </a:lnTo>
                <a:lnTo>
                  <a:pt x="2939968" y="5155040"/>
                </a:lnTo>
                <a:lnTo>
                  <a:pt x="2942866" y="5168658"/>
                </a:lnTo>
                <a:lnTo>
                  <a:pt x="2940238" y="5182512"/>
                </a:lnTo>
                <a:lnTo>
                  <a:pt x="2932637" y="5193613"/>
                </a:lnTo>
                <a:lnTo>
                  <a:pt x="2921242" y="5201046"/>
                </a:lnTo>
                <a:lnTo>
                  <a:pt x="2907232" y="5203895"/>
                </a:lnTo>
                <a:close/>
              </a:path>
              <a:path w="7366000" h="8053070">
                <a:moveTo>
                  <a:pt x="3219346" y="5203410"/>
                </a:moveTo>
                <a:lnTo>
                  <a:pt x="3205492" y="5200782"/>
                </a:lnTo>
                <a:lnTo>
                  <a:pt x="3194391" y="5193181"/>
                </a:lnTo>
                <a:lnTo>
                  <a:pt x="3186958" y="5181786"/>
                </a:lnTo>
                <a:lnTo>
                  <a:pt x="3184109" y="5167775"/>
                </a:lnTo>
                <a:lnTo>
                  <a:pt x="3186737" y="5153922"/>
                </a:lnTo>
                <a:lnTo>
                  <a:pt x="3194338" y="5142820"/>
                </a:lnTo>
                <a:lnTo>
                  <a:pt x="3205733" y="5135388"/>
                </a:lnTo>
                <a:lnTo>
                  <a:pt x="3219743" y="5132539"/>
                </a:lnTo>
                <a:lnTo>
                  <a:pt x="3233597" y="5135166"/>
                </a:lnTo>
                <a:lnTo>
                  <a:pt x="3244699" y="5142768"/>
                </a:lnTo>
                <a:lnTo>
                  <a:pt x="3252131" y="5154163"/>
                </a:lnTo>
                <a:lnTo>
                  <a:pt x="3254980" y="5168173"/>
                </a:lnTo>
                <a:lnTo>
                  <a:pt x="3252352" y="5182027"/>
                </a:lnTo>
                <a:lnTo>
                  <a:pt x="3244751" y="5193128"/>
                </a:lnTo>
                <a:lnTo>
                  <a:pt x="3233356" y="5200561"/>
                </a:lnTo>
                <a:lnTo>
                  <a:pt x="3219346" y="5203410"/>
                </a:lnTo>
                <a:close/>
              </a:path>
              <a:path w="7366000" h="8053070">
                <a:moveTo>
                  <a:pt x="3528667" y="5202573"/>
                </a:moveTo>
                <a:lnTo>
                  <a:pt x="3514813" y="5199945"/>
                </a:lnTo>
                <a:lnTo>
                  <a:pt x="3503712" y="5192344"/>
                </a:lnTo>
                <a:lnTo>
                  <a:pt x="3496279" y="5180949"/>
                </a:lnTo>
                <a:lnTo>
                  <a:pt x="3493430" y="5166939"/>
                </a:lnTo>
                <a:lnTo>
                  <a:pt x="3496058" y="5153085"/>
                </a:lnTo>
                <a:lnTo>
                  <a:pt x="3503659" y="5141984"/>
                </a:lnTo>
                <a:lnTo>
                  <a:pt x="3515054" y="5134551"/>
                </a:lnTo>
                <a:lnTo>
                  <a:pt x="3529065" y="5131702"/>
                </a:lnTo>
                <a:lnTo>
                  <a:pt x="3543311" y="5134379"/>
                </a:lnTo>
                <a:lnTo>
                  <a:pt x="3555067" y="5142063"/>
                </a:lnTo>
                <a:lnTo>
                  <a:pt x="3562631" y="5153474"/>
                </a:lnTo>
                <a:lnTo>
                  <a:pt x="3564301" y="5167337"/>
                </a:lnTo>
                <a:lnTo>
                  <a:pt x="3561674" y="5181190"/>
                </a:lnTo>
                <a:lnTo>
                  <a:pt x="3554073" y="5192291"/>
                </a:lnTo>
                <a:lnTo>
                  <a:pt x="3542677" y="5199724"/>
                </a:lnTo>
                <a:lnTo>
                  <a:pt x="3528667" y="5202573"/>
                </a:lnTo>
                <a:close/>
              </a:path>
              <a:path w="7366000" h="8053070">
                <a:moveTo>
                  <a:pt x="45616" y="5536401"/>
                </a:moveTo>
                <a:lnTo>
                  <a:pt x="31762" y="5533773"/>
                </a:lnTo>
                <a:lnTo>
                  <a:pt x="20661" y="5526172"/>
                </a:lnTo>
                <a:lnTo>
                  <a:pt x="13228" y="5514777"/>
                </a:lnTo>
                <a:lnTo>
                  <a:pt x="10379" y="5500767"/>
                </a:lnTo>
                <a:lnTo>
                  <a:pt x="13007" y="5486913"/>
                </a:lnTo>
                <a:lnTo>
                  <a:pt x="20608" y="5475812"/>
                </a:lnTo>
                <a:lnTo>
                  <a:pt x="32003" y="5468379"/>
                </a:lnTo>
                <a:lnTo>
                  <a:pt x="46014" y="5465530"/>
                </a:lnTo>
                <a:lnTo>
                  <a:pt x="59719" y="5469336"/>
                </a:lnTo>
                <a:lnTo>
                  <a:pt x="70837" y="5476806"/>
                </a:lnTo>
                <a:lnTo>
                  <a:pt x="78352" y="5487546"/>
                </a:lnTo>
                <a:lnTo>
                  <a:pt x="81250" y="5501164"/>
                </a:lnTo>
                <a:lnTo>
                  <a:pt x="78623" y="5515018"/>
                </a:lnTo>
                <a:lnTo>
                  <a:pt x="71022" y="5526119"/>
                </a:lnTo>
                <a:lnTo>
                  <a:pt x="59627" y="5533552"/>
                </a:lnTo>
                <a:lnTo>
                  <a:pt x="45616" y="5536401"/>
                </a:lnTo>
                <a:close/>
              </a:path>
              <a:path w="7366000" h="8053070">
                <a:moveTo>
                  <a:pt x="374486" y="5538022"/>
                </a:moveTo>
                <a:lnTo>
                  <a:pt x="360632" y="5535394"/>
                </a:lnTo>
                <a:lnTo>
                  <a:pt x="349531" y="5527793"/>
                </a:lnTo>
                <a:lnTo>
                  <a:pt x="342098" y="5516398"/>
                </a:lnTo>
                <a:lnTo>
                  <a:pt x="339249" y="5502387"/>
                </a:lnTo>
                <a:lnTo>
                  <a:pt x="341877" y="5488534"/>
                </a:lnTo>
                <a:lnTo>
                  <a:pt x="349478" y="5477433"/>
                </a:lnTo>
                <a:lnTo>
                  <a:pt x="360873" y="5470000"/>
                </a:lnTo>
                <a:lnTo>
                  <a:pt x="374884" y="5467151"/>
                </a:lnTo>
                <a:lnTo>
                  <a:pt x="388738" y="5469778"/>
                </a:lnTo>
                <a:lnTo>
                  <a:pt x="399839" y="5477379"/>
                </a:lnTo>
                <a:lnTo>
                  <a:pt x="407272" y="5488775"/>
                </a:lnTo>
                <a:lnTo>
                  <a:pt x="410121" y="5502785"/>
                </a:lnTo>
                <a:lnTo>
                  <a:pt x="407493" y="5516639"/>
                </a:lnTo>
                <a:lnTo>
                  <a:pt x="399892" y="5527740"/>
                </a:lnTo>
                <a:lnTo>
                  <a:pt x="388497" y="5535173"/>
                </a:lnTo>
                <a:lnTo>
                  <a:pt x="374486" y="5538022"/>
                </a:lnTo>
                <a:close/>
              </a:path>
              <a:path w="7366000" h="8053070">
                <a:moveTo>
                  <a:pt x="686600" y="5537537"/>
                </a:moveTo>
                <a:lnTo>
                  <a:pt x="672746" y="5534909"/>
                </a:lnTo>
                <a:lnTo>
                  <a:pt x="661645" y="5527308"/>
                </a:lnTo>
                <a:lnTo>
                  <a:pt x="654212" y="5515913"/>
                </a:lnTo>
                <a:lnTo>
                  <a:pt x="651363" y="5501902"/>
                </a:lnTo>
                <a:lnTo>
                  <a:pt x="653991" y="5488048"/>
                </a:lnTo>
                <a:lnTo>
                  <a:pt x="661592" y="5476947"/>
                </a:lnTo>
                <a:lnTo>
                  <a:pt x="672987" y="5469514"/>
                </a:lnTo>
                <a:lnTo>
                  <a:pt x="686997" y="5466665"/>
                </a:lnTo>
                <a:lnTo>
                  <a:pt x="700703" y="5470471"/>
                </a:lnTo>
                <a:lnTo>
                  <a:pt x="711821" y="5477941"/>
                </a:lnTo>
                <a:lnTo>
                  <a:pt x="719336" y="5488682"/>
                </a:lnTo>
                <a:lnTo>
                  <a:pt x="722234" y="5502300"/>
                </a:lnTo>
                <a:lnTo>
                  <a:pt x="719607" y="5516153"/>
                </a:lnTo>
                <a:lnTo>
                  <a:pt x="712006" y="5527255"/>
                </a:lnTo>
                <a:lnTo>
                  <a:pt x="700611" y="5534688"/>
                </a:lnTo>
                <a:lnTo>
                  <a:pt x="686600" y="5537537"/>
                </a:lnTo>
                <a:close/>
              </a:path>
              <a:path w="7366000" h="8053070">
                <a:moveTo>
                  <a:pt x="998363" y="5539843"/>
                </a:moveTo>
                <a:lnTo>
                  <a:pt x="984509" y="5537216"/>
                </a:lnTo>
                <a:lnTo>
                  <a:pt x="973408" y="5529615"/>
                </a:lnTo>
                <a:lnTo>
                  <a:pt x="965975" y="5518219"/>
                </a:lnTo>
                <a:lnTo>
                  <a:pt x="963126" y="5504209"/>
                </a:lnTo>
                <a:lnTo>
                  <a:pt x="965754" y="5490355"/>
                </a:lnTo>
                <a:lnTo>
                  <a:pt x="973355" y="5479254"/>
                </a:lnTo>
                <a:lnTo>
                  <a:pt x="984750" y="5471821"/>
                </a:lnTo>
                <a:lnTo>
                  <a:pt x="998760" y="5468972"/>
                </a:lnTo>
                <a:lnTo>
                  <a:pt x="1011436" y="5471452"/>
                </a:lnTo>
                <a:lnTo>
                  <a:pt x="1022668" y="5479070"/>
                </a:lnTo>
                <a:lnTo>
                  <a:pt x="1030756" y="5490547"/>
                </a:lnTo>
                <a:lnTo>
                  <a:pt x="1033997" y="5504607"/>
                </a:lnTo>
                <a:lnTo>
                  <a:pt x="1031369" y="5518460"/>
                </a:lnTo>
                <a:lnTo>
                  <a:pt x="1023769" y="5529561"/>
                </a:lnTo>
                <a:lnTo>
                  <a:pt x="1012373" y="5536994"/>
                </a:lnTo>
                <a:lnTo>
                  <a:pt x="998363" y="5539843"/>
                </a:lnTo>
                <a:close/>
              </a:path>
              <a:path w="7366000" h="8053070">
                <a:moveTo>
                  <a:pt x="1310477" y="5539358"/>
                </a:moveTo>
                <a:lnTo>
                  <a:pt x="1296623" y="5536730"/>
                </a:lnTo>
                <a:lnTo>
                  <a:pt x="1285522" y="5529129"/>
                </a:lnTo>
                <a:lnTo>
                  <a:pt x="1278089" y="5517734"/>
                </a:lnTo>
                <a:lnTo>
                  <a:pt x="1275240" y="5503724"/>
                </a:lnTo>
                <a:lnTo>
                  <a:pt x="1277868" y="5489870"/>
                </a:lnTo>
                <a:lnTo>
                  <a:pt x="1285469" y="5478769"/>
                </a:lnTo>
                <a:lnTo>
                  <a:pt x="1296864" y="5471336"/>
                </a:lnTo>
                <a:lnTo>
                  <a:pt x="1310874" y="5468487"/>
                </a:lnTo>
                <a:lnTo>
                  <a:pt x="1324728" y="5471115"/>
                </a:lnTo>
                <a:lnTo>
                  <a:pt x="1335829" y="5478716"/>
                </a:lnTo>
                <a:lnTo>
                  <a:pt x="1343262" y="5490111"/>
                </a:lnTo>
                <a:lnTo>
                  <a:pt x="1346111" y="5504121"/>
                </a:lnTo>
                <a:lnTo>
                  <a:pt x="1343483" y="5517975"/>
                </a:lnTo>
                <a:lnTo>
                  <a:pt x="1335882" y="5529076"/>
                </a:lnTo>
                <a:lnTo>
                  <a:pt x="1324487" y="5536509"/>
                </a:lnTo>
                <a:lnTo>
                  <a:pt x="1310477" y="5539358"/>
                </a:lnTo>
                <a:close/>
              </a:path>
              <a:path w="7366000" h="8053070">
                <a:moveTo>
                  <a:pt x="1639346" y="5540979"/>
                </a:moveTo>
                <a:lnTo>
                  <a:pt x="1625493" y="5538351"/>
                </a:lnTo>
                <a:lnTo>
                  <a:pt x="1614392" y="5530750"/>
                </a:lnTo>
                <a:lnTo>
                  <a:pt x="1606959" y="5519355"/>
                </a:lnTo>
                <a:lnTo>
                  <a:pt x="1604110" y="5505344"/>
                </a:lnTo>
                <a:lnTo>
                  <a:pt x="1606738" y="5491491"/>
                </a:lnTo>
                <a:lnTo>
                  <a:pt x="1614339" y="5480390"/>
                </a:lnTo>
                <a:lnTo>
                  <a:pt x="1625734" y="5472957"/>
                </a:lnTo>
                <a:lnTo>
                  <a:pt x="1639744" y="5470108"/>
                </a:lnTo>
                <a:lnTo>
                  <a:pt x="1653598" y="5472735"/>
                </a:lnTo>
                <a:lnTo>
                  <a:pt x="1664699" y="5480336"/>
                </a:lnTo>
                <a:lnTo>
                  <a:pt x="1672132" y="5491732"/>
                </a:lnTo>
                <a:lnTo>
                  <a:pt x="1674981" y="5505742"/>
                </a:lnTo>
                <a:lnTo>
                  <a:pt x="1672353" y="5519596"/>
                </a:lnTo>
                <a:lnTo>
                  <a:pt x="1664752" y="5530697"/>
                </a:lnTo>
                <a:lnTo>
                  <a:pt x="1653357" y="5538130"/>
                </a:lnTo>
                <a:lnTo>
                  <a:pt x="1639346" y="5540979"/>
                </a:lnTo>
                <a:close/>
              </a:path>
              <a:path w="7366000" h="8053070">
                <a:moveTo>
                  <a:pt x="1951460" y="5540494"/>
                </a:moveTo>
                <a:lnTo>
                  <a:pt x="1937606" y="5537866"/>
                </a:lnTo>
                <a:lnTo>
                  <a:pt x="1926505" y="5530265"/>
                </a:lnTo>
                <a:lnTo>
                  <a:pt x="1919073" y="5518870"/>
                </a:lnTo>
                <a:lnTo>
                  <a:pt x="1916224" y="5504859"/>
                </a:lnTo>
                <a:lnTo>
                  <a:pt x="1918852" y="5491006"/>
                </a:lnTo>
                <a:lnTo>
                  <a:pt x="1926453" y="5479904"/>
                </a:lnTo>
                <a:lnTo>
                  <a:pt x="1937848" y="5472471"/>
                </a:lnTo>
                <a:lnTo>
                  <a:pt x="1951858" y="5469623"/>
                </a:lnTo>
                <a:lnTo>
                  <a:pt x="1965712" y="5472250"/>
                </a:lnTo>
                <a:lnTo>
                  <a:pt x="1976813" y="5479851"/>
                </a:lnTo>
                <a:lnTo>
                  <a:pt x="1984246" y="5491246"/>
                </a:lnTo>
                <a:lnTo>
                  <a:pt x="1987095" y="5505257"/>
                </a:lnTo>
                <a:lnTo>
                  <a:pt x="1984467" y="5519110"/>
                </a:lnTo>
                <a:lnTo>
                  <a:pt x="1976866" y="5530212"/>
                </a:lnTo>
                <a:lnTo>
                  <a:pt x="1965471" y="5537645"/>
                </a:lnTo>
                <a:lnTo>
                  <a:pt x="1951460" y="5540494"/>
                </a:lnTo>
                <a:close/>
              </a:path>
              <a:path w="7366000" h="8053070">
                <a:moveTo>
                  <a:pt x="2263223" y="5542800"/>
                </a:moveTo>
                <a:lnTo>
                  <a:pt x="2249369" y="5540173"/>
                </a:lnTo>
                <a:lnTo>
                  <a:pt x="2238268" y="5532572"/>
                </a:lnTo>
                <a:lnTo>
                  <a:pt x="2230835" y="5521176"/>
                </a:lnTo>
                <a:lnTo>
                  <a:pt x="2227987" y="5507166"/>
                </a:lnTo>
                <a:lnTo>
                  <a:pt x="2230614" y="5493312"/>
                </a:lnTo>
                <a:lnTo>
                  <a:pt x="2238215" y="5482211"/>
                </a:lnTo>
                <a:lnTo>
                  <a:pt x="2249611" y="5474778"/>
                </a:lnTo>
                <a:lnTo>
                  <a:pt x="2263621" y="5471929"/>
                </a:lnTo>
                <a:lnTo>
                  <a:pt x="2276297" y="5474409"/>
                </a:lnTo>
                <a:lnTo>
                  <a:pt x="2287529" y="5482027"/>
                </a:lnTo>
                <a:lnTo>
                  <a:pt x="2295616" y="5493504"/>
                </a:lnTo>
                <a:lnTo>
                  <a:pt x="2298858" y="5507564"/>
                </a:lnTo>
                <a:lnTo>
                  <a:pt x="2296230" y="5521417"/>
                </a:lnTo>
                <a:lnTo>
                  <a:pt x="2288629" y="5532518"/>
                </a:lnTo>
                <a:lnTo>
                  <a:pt x="2277234" y="5539951"/>
                </a:lnTo>
                <a:lnTo>
                  <a:pt x="2263223" y="5542800"/>
                </a:lnTo>
                <a:close/>
              </a:path>
              <a:path w="7366000" h="8053070">
                <a:moveTo>
                  <a:pt x="2573246" y="5536379"/>
                </a:moveTo>
                <a:lnTo>
                  <a:pt x="2559393" y="5533751"/>
                </a:lnTo>
                <a:lnTo>
                  <a:pt x="2548292" y="5526151"/>
                </a:lnTo>
                <a:lnTo>
                  <a:pt x="2540859" y="5514755"/>
                </a:lnTo>
                <a:lnTo>
                  <a:pt x="2538010" y="5500745"/>
                </a:lnTo>
                <a:lnTo>
                  <a:pt x="2540638" y="5486891"/>
                </a:lnTo>
                <a:lnTo>
                  <a:pt x="2548239" y="5475790"/>
                </a:lnTo>
                <a:lnTo>
                  <a:pt x="2559634" y="5468357"/>
                </a:lnTo>
                <a:lnTo>
                  <a:pt x="2573644" y="5465508"/>
                </a:lnTo>
                <a:lnTo>
                  <a:pt x="2587350" y="5469314"/>
                </a:lnTo>
                <a:lnTo>
                  <a:pt x="2598468" y="5476784"/>
                </a:lnTo>
                <a:lnTo>
                  <a:pt x="2605983" y="5487525"/>
                </a:lnTo>
                <a:lnTo>
                  <a:pt x="2608881" y="5501143"/>
                </a:lnTo>
                <a:lnTo>
                  <a:pt x="2606253" y="5514996"/>
                </a:lnTo>
                <a:lnTo>
                  <a:pt x="2598652" y="5526097"/>
                </a:lnTo>
                <a:lnTo>
                  <a:pt x="2587257" y="5533530"/>
                </a:lnTo>
                <a:lnTo>
                  <a:pt x="2573246" y="5536379"/>
                </a:lnTo>
                <a:close/>
              </a:path>
              <a:path w="7366000" h="8053070">
                <a:moveTo>
                  <a:pt x="2902116" y="5537999"/>
                </a:moveTo>
                <a:lnTo>
                  <a:pt x="2888263" y="5535371"/>
                </a:lnTo>
                <a:lnTo>
                  <a:pt x="2877162" y="5527770"/>
                </a:lnTo>
                <a:lnTo>
                  <a:pt x="2869729" y="5516375"/>
                </a:lnTo>
                <a:lnTo>
                  <a:pt x="2866880" y="5502365"/>
                </a:lnTo>
                <a:lnTo>
                  <a:pt x="2869508" y="5488511"/>
                </a:lnTo>
                <a:lnTo>
                  <a:pt x="2877109" y="5477410"/>
                </a:lnTo>
                <a:lnTo>
                  <a:pt x="2888504" y="5469977"/>
                </a:lnTo>
                <a:lnTo>
                  <a:pt x="2902514" y="5467128"/>
                </a:lnTo>
                <a:lnTo>
                  <a:pt x="2916368" y="5469756"/>
                </a:lnTo>
                <a:lnTo>
                  <a:pt x="2927469" y="5477357"/>
                </a:lnTo>
                <a:lnTo>
                  <a:pt x="2934902" y="5488752"/>
                </a:lnTo>
                <a:lnTo>
                  <a:pt x="2937751" y="5502762"/>
                </a:lnTo>
                <a:lnTo>
                  <a:pt x="2935123" y="5516616"/>
                </a:lnTo>
                <a:lnTo>
                  <a:pt x="2927522" y="5527717"/>
                </a:lnTo>
                <a:lnTo>
                  <a:pt x="2916127" y="5535150"/>
                </a:lnTo>
                <a:lnTo>
                  <a:pt x="2902116" y="5537999"/>
                </a:lnTo>
                <a:close/>
              </a:path>
              <a:path w="7366000" h="8053070">
                <a:moveTo>
                  <a:pt x="3214230" y="5537514"/>
                </a:moveTo>
                <a:lnTo>
                  <a:pt x="3200376" y="5534886"/>
                </a:lnTo>
                <a:lnTo>
                  <a:pt x="3189275" y="5527285"/>
                </a:lnTo>
                <a:lnTo>
                  <a:pt x="3181843" y="5515890"/>
                </a:lnTo>
                <a:lnTo>
                  <a:pt x="3178994" y="5501879"/>
                </a:lnTo>
                <a:lnTo>
                  <a:pt x="3181622" y="5488026"/>
                </a:lnTo>
                <a:lnTo>
                  <a:pt x="3189223" y="5476925"/>
                </a:lnTo>
                <a:lnTo>
                  <a:pt x="3200618" y="5469492"/>
                </a:lnTo>
                <a:lnTo>
                  <a:pt x="3214628" y="5466643"/>
                </a:lnTo>
                <a:lnTo>
                  <a:pt x="3228482" y="5469270"/>
                </a:lnTo>
                <a:lnTo>
                  <a:pt x="3239583" y="5476871"/>
                </a:lnTo>
                <a:lnTo>
                  <a:pt x="3247016" y="5488267"/>
                </a:lnTo>
                <a:lnTo>
                  <a:pt x="3249865" y="5502277"/>
                </a:lnTo>
                <a:lnTo>
                  <a:pt x="3247237" y="5516131"/>
                </a:lnTo>
                <a:lnTo>
                  <a:pt x="3239636" y="5527232"/>
                </a:lnTo>
                <a:lnTo>
                  <a:pt x="3228241" y="5534665"/>
                </a:lnTo>
                <a:lnTo>
                  <a:pt x="3214230" y="5537514"/>
                </a:lnTo>
                <a:close/>
              </a:path>
              <a:path w="7366000" h="8053070">
                <a:moveTo>
                  <a:pt x="3526695" y="5534236"/>
                </a:moveTo>
                <a:lnTo>
                  <a:pt x="3512841" y="5531608"/>
                </a:lnTo>
                <a:lnTo>
                  <a:pt x="3501740" y="5524007"/>
                </a:lnTo>
                <a:lnTo>
                  <a:pt x="3494307" y="5512612"/>
                </a:lnTo>
                <a:lnTo>
                  <a:pt x="3491458" y="5498601"/>
                </a:lnTo>
                <a:lnTo>
                  <a:pt x="3494086" y="5484748"/>
                </a:lnTo>
                <a:lnTo>
                  <a:pt x="3501687" y="5473647"/>
                </a:lnTo>
                <a:lnTo>
                  <a:pt x="3513083" y="5466214"/>
                </a:lnTo>
                <a:lnTo>
                  <a:pt x="3527093" y="5463364"/>
                </a:lnTo>
                <a:lnTo>
                  <a:pt x="3539621" y="5467022"/>
                </a:lnTo>
                <a:lnTo>
                  <a:pt x="3550869" y="5474509"/>
                </a:lnTo>
                <a:lnTo>
                  <a:pt x="3559039" y="5485332"/>
                </a:lnTo>
                <a:lnTo>
                  <a:pt x="3562330" y="5498999"/>
                </a:lnTo>
                <a:lnTo>
                  <a:pt x="3559702" y="5512853"/>
                </a:lnTo>
                <a:lnTo>
                  <a:pt x="3552101" y="5523954"/>
                </a:lnTo>
                <a:lnTo>
                  <a:pt x="3540705" y="5531387"/>
                </a:lnTo>
                <a:lnTo>
                  <a:pt x="3526695" y="5534236"/>
                </a:lnTo>
                <a:close/>
              </a:path>
              <a:path w="7366000" h="8053070">
                <a:moveTo>
                  <a:pt x="44362" y="5839786"/>
                </a:moveTo>
                <a:lnTo>
                  <a:pt x="30508" y="5837158"/>
                </a:lnTo>
                <a:lnTo>
                  <a:pt x="19407" y="5829557"/>
                </a:lnTo>
                <a:lnTo>
                  <a:pt x="11974" y="5818162"/>
                </a:lnTo>
                <a:lnTo>
                  <a:pt x="9125" y="5804151"/>
                </a:lnTo>
                <a:lnTo>
                  <a:pt x="11753" y="5790298"/>
                </a:lnTo>
                <a:lnTo>
                  <a:pt x="19354" y="5779197"/>
                </a:lnTo>
                <a:lnTo>
                  <a:pt x="30749" y="5771764"/>
                </a:lnTo>
                <a:lnTo>
                  <a:pt x="44759" y="5768915"/>
                </a:lnTo>
                <a:lnTo>
                  <a:pt x="58613" y="5771543"/>
                </a:lnTo>
                <a:lnTo>
                  <a:pt x="69714" y="5779143"/>
                </a:lnTo>
                <a:lnTo>
                  <a:pt x="77147" y="5790539"/>
                </a:lnTo>
                <a:lnTo>
                  <a:pt x="79996" y="5804549"/>
                </a:lnTo>
                <a:lnTo>
                  <a:pt x="77368" y="5818403"/>
                </a:lnTo>
                <a:lnTo>
                  <a:pt x="69768" y="5829504"/>
                </a:lnTo>
                <a:lnTo>
                  <a:pt x="58373" y="5836937"/>
                </a:lnTo>
                <a:lnTo>
                  <a:pt x="44362" y="5839786"/>
                </a:lnTo>
                <a:close/>
              </a:path>
              <a:path w="7366000" h="8053070">
                <a:moveTo>
                  <a:pt x="373583" y="5838614"/>
                </a:moveTo>
                <a:lnTo>
                  <a:pt x="359729" y="5835986"/>
                </a:lnTo>
                <a:lnTo>
                  <a:pt x="348628" y="5828385"/>
                </a:lnTo>
                <a:lnTo>
                  <a:pt x="341195" y="5816990"/>
                </a:lnTo>
                <a:lnTo>
                  <a:pt x="338346" y="5802979"/>
                </a:lnTo>
                <a:lnTo>
                  <a:pt x="340974" y="5789126"/>
                </a:lnTo>
                <a:lnTo>
                  <a:pt x="348575" y="5778025"/>
                </a:lnTo>
                <a:lnTo>
                  <a:pt x="359970" y="5770592"/>
                </a:lnTo>
                <a:lnTo>
                  <a:pt x="373981" y="5767743"/>
                </a:lnTo>
                <a:lnTo>
                  <a:pt x="387834" y="5770371"/>
                </a:lnTo>
                <a:lnTo>
                  <a:pt x="398936" y="5777971"/>
                </a:lnTo>
                <a:lnTo>
                  <a:pt x="406369" y="5789367"/>
                </a:lnTo>
                <a:lnTo>
                  <a:pt x="409217" y="5803377"/>
                </a:lnTo>
                <a:lnTo>
                  <a:pt x="406590" y="5817231"/>
                </a:lnTo>
                <a:lnTo>
                  <a:pt x="398989" y="5828332"/>
                </a:lnTo>
                <a:lnTo>
                  <a:pt x="387594" y="5835765"/>
                </a:lnTo>
                <a:lnTo>
                  <a:pt x="373583" y="5838614"/>
                </a:lnTo>
                <a:close/>
              </a:path>
              <a:path w="7366000" h="8053070">
                <a:moveTo>
                  <a:pt x="685346" y="5840921"/>
                </a:moveTo>
                <a:lnTo>
                  <a:pt x="671492" y="5838293"/>
                </a:lnTo>
                <a:lnTo>
                  <a:pt x="660391" y="5830692"/>
                </a:lnTo>
                <a:lnTo>
                  <a:pt x="652958" y="5819297"/>
                </a:lnTo>
                <a:lnTo>
                  <a:pt x="650109" y="5805286"/>
                </a:lnTo>
                <a:lnTo>
                  <a:pt x="652737" y="5791433"/>
                </a:lnTo>
                <a:lnTo>
                  <a:pt x="660338" y="5780331"/>
                </a:lnTo>
                <a:lnTo>
                  <a:pt x="671733" y="5772898"/>
                </a:lnTo>
                <a:lnTo>
                  <a:pt x="685743" y="5770050"/>
                </a:lnTo>
                <a:lnTo>
                  <a:pt x="699597" y="5772678"/>
                </a:lnTo>
                <a:lnTo>
                  <a:pt x="710698" y="5780279"/>
                </a:lnTo>
                <a:lnTo>
                  <a:pt x="718131" y="5791674"/>
                </a:lnTo>
                <a:lnTo>
                  <a:pt x="720980" y="5805684"/>
                </a:lnTo>
                <a:lnTo>
                  <a:pt x="718353" y="5819538"/>
                </a:lnTo>
                <a:lnTo>
                  <a:pt x="710752" y="5830639"/>
                </a:lnTo>
                <a:lnTo>
                  <a:pt x="699357" y="5838072"/>
                </a:lnTo>
                <a:lnTo>
                  <a:pt x="685346" y="5840921"/>
                </a:lnTo>
                <a:close/>
              </a:path>
              <a:path w="7366000" h="8053070">
                <a:moveTo>
                  <a:pt x="997460" y="5840435"/>
                </a:moveTo>
                <a:lnTo>
                  <a:pt x="983606" y="5837808"/>
                </a:lnTo>
                <a:lnTo>
                  <a:pt x="972505" y="5830207"/>
                </a:lnTo>
                <a:lnTo>
                  <a:pt x="965072" y="5818812"/>
                </a:lnTo>
                <a:lnTo>
                  <a:pt x="962223" y="5804801"/>
                </a:lnTo>
                <a:lnTo>
                  <a:pt x="964851" y="5790947"/>
                </a:lnTo>
                <a:lnTo>
                  <a:pt x="972452" y="5779846"/>
                </a:lnTo>
                <a:lnTo>
                  <a:pt x="983847" y="5772413"/>
                </a:lnTo>
                <a:lnTo>
                  <a:pt x="997857" y="5769564"/>
                </a:lnTo>
                <a:lnTo>
                  <a:pt x="1011711" y="5772192"/>
                </a:lnTo>
                <a:lnTo>
                  <a:pt x="1022812" y="5779793"/>
                </a:lnTo>
                <a:lnTo>
                  <a:pt x="1030245" y="5791188"/>
                </a:lnTo>
                <a:lnTo>
                  <a:pt x="1033094" y="5805199"/>
                </a:lnTo>
                <a:lnTo>
                  <a:pt x="1030466" y="5819052"/>
                </a:lnTo>
                <a:lnTo>
                  <a:pt x="1022865" y="5830153"/>
                </a:lnTo>
                <a:lnTo>
                  <a:pt x="1011470" y="5837586"/>
                </a:lnTo>
                <a:lnTo>
                  <a:pt x="997460" y="5840435"/>
                </a:lnTo>
                <a:close/>
              </a:path>
              <a:path w="7366000" h="8053070">
                <a:moveTo>
                  <a:pt x="1309574" y="5839950"/>
                </a:moveTo>
                <a:lnTo>
                  <a:pt x="1295720" y="5837322"/>
                </a:lnTo>
                <a:lnTo>
                  <a:pt x="1284618" y="5829722"/>
                </a:lnTo>
                <a:lnTo>
                  <a:pt x="1277186" y="5818326"/>
                </a:lnTo>
                <a:lnTo>
                  <a:pt x="1274337" y="5804316"/>
                </a:lnTo>
                <a:lnTo>
                  <a:pt x="1276965" y="5790462"/>
                </a:lnTo>
                <a:lnTo>
                  <a:pt x="1284566" y="5779361"/>
                </a:lnTo>
                <a:lnTo>
                  <a:pt x="1295961" y="5771928"/>
                </a:lnTo>
                <a:lnTo>
                  <a:pt x="1309971" y="5769079"/>
                </a:lnTo>
                <a:lnTo>
                  <a:pt x="1324070" y="5772934"/>
                </a:lnTo>
                <a:lnTo>
                  <a:pt x="1335842" y="5780487"/>
                </a:lnTo>
                <a:lnTo>
                  <a:pt x="1343488" y="5791244"/>
                </a:lnTo>
                <a:lnTo>
                  <a:pt x="1345208" y="5804714"/>
                </a:lnTo>
                <a:lnTo>
                  <a:pt x="1342580" y="5818567"/>
                </a:lnTo>
                <a:lnTo>
                  <a:pt x="1334979" y="5829668"/>
                </a:lnTo>
                <a:lnTo>
                  <a:pt x="1323584" y="5837101"/>
                </a:lnTo>
                <a:lnTo>
                  <a:pt x="1309574" y="5839950"/>
                </a:lnTo>
                <a:close/>
              </a:path>
              <a:path w="7366000" h="8053070">
                <a:moveTo>
                  <a:pt x="1638443" y="5841571"/>
                </a:moveTo>
                <a:lnTo>
                  <a:pt x="1624589" y="5838943"/>
                </a:lnTo>
                <a:lnTo>
                  <a:pt x="1613488" y="5831342"/>
                </a:lnTo>
                <a:lnTo>
                  <a:pt x="1606055" y="5819947"/>
                </a:lnTo>
                <a:lnTo>
                  <a:pt x="1603207" y="5805936"/>
                </a:lnTo>
                <a:lnTo>
                  <a:pt x="1605835" y="5792083"/>
                </a:lnTo>
                <a:lnTo>
                  <a:pt x="1613436" y="5780982"/>
                </a:lnTo>
                <a:lnTo>
                  <a:pt x="1624831" y="5773549"/>
                </a:lnTo>
                <a:lnTo>
                  <a:pt x="1638841" y="5770700"/>
                </a:lnTo>
                <a:lnTo>
                  <a:pt x="1653088" y="5773377"/>
                </a:lnTo>
                <a:lnTo>
                  <a:pt x="1664843" y="5781060"/>
                </a:lnTo>
                <a:lnTo>
                  <a:pt x="1672407" y="5792472"/>
                </a:lnTo>
                <a:lnTo>
                  <a:pt x="1674078" y="5806334"/>
                </a:lnTo>
                <a:lnTo>
                  <a:pt x="1671450" y="5820188"/>
                </a:lnTo>
                <a:lnTo>
                  <a:pt x="1663849" y="5831289"/>
                </a:lnTo>
                <a:lnTo>
                  <a:pt x="1652454" y="5838722"/>
                </a:lnTo>
                <a:lnTo>
                  <a:pt x="1638443" y="5841571"/>
                </a:lnTo>
                <a:close/>
              </a:path>
              <a:path w="7366000" h="8053070">
                <a:moveTo>
                  <a:pt x="1953350" y="5841437"/>
                </a:moveTo>
                <a:lnTo>
                  <a:pt x="1939496" y="5838809"/>
                </a:lnTo>
                <a:lnTo>
                  <a:pt x="1928395" y="5831208"/>
                </a:lnTo>
                <a:lnTo>
                  <a:pt x="1920962" y="5819813"/>
                </a:lnTo>
                <a:lnTo>
                  <a:pt x="1918113" y="5805802"/>
                </a:lnTo>
                <a:lnTo>
                  <a:pt x="1920741" y="5791949"/>
                </a:lnTo>
                <a:lnTo>
                  <a:pt x="1928342" y="5780847"/>
                </a:lnTo>
                <a:lnTo>
                  <a:pt x="1939737" y="5773415"/>
                </a:lnTo>
                <a:lnTo>
                  <a:pt x="1953748" y="5770566"/>
                </a:lnTo>
                <a:lnTo>
                  <a:pt x="1966275" y="5774223"/>
                </a:lnTo>
                <a:lnTo>
                  <a:pt x="1977524" y="5781710"/>
                </a:lnTo>
                <a:lnTo>
                  <a:pt x="1985693" y="5792533"/>
                </a:lnTo>
                <a:lnTo>
                  <a:pt x="1988984" y="5806200"/>
                </a:lnTo>
                <a:lnTo>
                  <a:pt x="1986357" y="5820054"/>
                </a:lnTo>
                <a:lnTo>
                  <a:pt x="1978756" y="5831155"/>
                </a:lnTo>
                <a:lnTo>
                  <a:pt x="1967360" y="5838588"/>
                </a:lnTo>
                <a:lnTo>
                  <a:pt x="1953350" y="5841437"/>
                </a:lnTo>
                <a:close/>
              </a:path>
              <a:path w="7366000" h="8053070">
                <a:moveTo>
                  <a:pt x="2262320" y="5843392"/>
                </a:moveTo>
                <a:lnTo>
                  <a:pt x="2248466" y="5840765"/>
                </a:lnTo>
                <a:lnTo>
                  <a:pt x="2237365" y="5833163"/>
                </a:lnTo>
                <a:lnTo>
                  <a:pt x="2229932" y="5821768"/>
                </a:lnTo>
                <a:lnTo>
                  <a:pt x="2227083" y="5807758"/>
                </a:lnTo>
                <a:lnTo>
                  <a:pt x="2229711" y="5793904"/>
                </a:lnTo>
                <a:lnTo>
                  <a:pt x="2237312" y="5782803"/>
                </a:lnTo>
                <a:lnTo>
                  <a:pt x="2248707" y="5775370"/>
                </a:lnTo>
                <a:lnTo>
                  <a:pt x="2262718" y="5772521"/>
                </a:lnTo>
                <a:lnTo>
                  <a:pt x="2276572" y="5775149"/>
                </a:lnTo>
                <a:lnTo>
                  <a:pt x="2287673" y="5782750"/>
                </a:lnTo>
                <a:lnTo>
                  <a:pt x="2295106" y="5794145"/>
                </a:lnTo>
                <a:lnTo>
                  <a:pt x="2297954" y="5808156"/>
                </a:lnTo>
                <a:lnTo>
                  <a:pt x="2295327" y="5822009"/>
                </a:lnTo>
                <a:lnTo>
                  <a:pt x="2287726" y="5833111"/>
                </a:lnTo>
                <a:lnTo>
                  <a:pt x="2276330" y="5840543"/>
                </a:lnTo>
                <a:lnTo>
                  <a:pt x="2262320" y="5843392"/>
                </a:lnTo>
                <a:close/>
              </a:path>
              <a:path w="7366000" h="8053070">
                <a:moveTo>
                  <a:pt x="2574785" y="5840114"/>
                </a:moveTo>
                <a:lnTo>
                  <a:pt x="2560931" y="5837486"/>
                </a:lnTo>
                <a:lnTo>
                  <a:pt x="2549830" y="5829885"/>
                </a:lnTo>
                <a:lnTo>
                  <a:pt x="2542397" y="5818490"/>
                </a:lnTo>
                <a:lnTo>
                  <a:pt x="2539548" y="5804480"/>
                </a:lnTo>
                <a:lnTo>
                  <a:pt x="2542176" y="5790626"/>
                </a:lnTo>
                <a:lnTo>
                  <a:pt x="2549777" y="5779525"/>
                </a:lnTo>
                <a:lnTo>
                  <a:pt x="2561172" y="5772092"/>
                </a:lnTo>
                <a:lnTo>
                  <a:pt x="2575183" y="5769243"/>
                </a:lnTo>
                <a:lnTo>
                  <a:pt x="2587859" y="5771723"/>
                </a:lnTo>
                <a:lnTo>
                  <a:pt x="2599091" y="5779340"/>
                </a:lnTo>
                <a:lnTo>
                  <a:pt x="2607178" y="5790818"/>
                </a:lnTo>
                <a:lnTo>
                  <a:pt x="2610419" y="5804878"/>
                </a:lnTo>
                <a:lnTo>
                  <a:pt x="2607791" y="5818731"/>
                </a:lnTo>
                <a:lnTo>
                  <a:pt x="2600190" y="5829832"/>
                </a:lnTo>
                <a:lnTo>
                  <a:pt x="2588795" y="5837265"/>
                </a:lnTo>
                <a:lnTo>
                  <a:pt x="2574785" y="5840114"/>
                </a:lnTo>
                <a:close/>
              </a:path>
              <a:path w="7366000" h="8053070">
                <a:moveTo>
                  <a:pt x="2904006" y="5838942"/>
                </a:moveTo>
                <a:lnTo>
                  <a:pt x="2890152" y="5836314"/>
                </a:lnTo>
                <a:lnTo>
                  <a:pt x="2879051" y="5828714"/>
                </a:lnTo>
                <a:lnTo>
                  <a:pt x="2871619" y="5817318"/>
                </a:lnTo>
                <a:lnTo>
                  <a:pt x="2868770" y="5803308"/>
                </a:lnTo>
                <a:lnTo>
                  <a:pt x="2871398" y="5789454"/>
                </a:lnTo>
                <a:lnTo>
                  <a:pt x="2878999" y="5778353"/>
                </a:lnTo>
                <a:lnTo>
                  <a:pt x="2890394" y="5770920"/>
                </a:lnTo>
                <a:lnTo>
                  <a:pt x="2904404" y="5768071"/>
                </a:lnTo>
                <a:lnTo>
                  <a:pt x="2917080" y="5770551"/>
                </a:lnTo>
                <a:lnTo>
                  <a:pt x="2928312" y="5778168"/>
                </a:lnTo>
                <a:lnTo>
                  <a:pt x="2936399" y="5789646"/>
                </a:lnTo>
                <a:lnTo>
                  <a:pt x="2939641" y="5803706"/>
                </a:lnTo>
                <a:lnTo>
                  <a:pt x="2937013" y="5817559"/>
                </a:lnTo>
                <a:lnTo>
                  <a:pt x="2929412" y="5828660"/>
                </a:lnTo>
                <a:lnTo>
                  <a:pt x="2918017" y="5836093"/>
                </a:lnTo>
                <a:lnTo>
                  <a:pt x="2904006" y="5838942"/>
                </a:lnTo>
                <a:close/>
              </a:path>
              <a:path w="7366000" h="8053070">
                <a:moveTo>
                  <a:pt x="3216120" y="5838457"/>
                </a:moveTo>
                <a:lnTo>
                  <a:pt x="3202266" y="5835829"/>
                </a:lnTo>
                <a:lnTo>
                  <a:pt x="3191165" y="5828228"/>
                </a:lnTo>
                <a:lnTo>
                  <a:pt x="3183732" y="5816833"/>
                </a:lnTo>
                <a:lnTo>
                  <a:pt x="3180883" y="5802822"/>
                </a:lnTo>
                <a:lnTo>
                  <a:pt x="3183511" y="5788969"/>
                </a:lnTo>
                <a:lnTo>
                  <a:pt x="3191112" y="5777868"/>
                </a:lnTo>
                <a:lnTo>
                  <a:pt x="3202508" y="5770435"/>
                </a:lnTo>
                <a:lnTo>
                  <a:pt x="3216518" y="5767586"/>
                </a:lnTo>
                <a:lnTo>
                  <a:pt x="3229194" y="5770065"/>
                </a:lnTo>
                <a:lnTo>
                  <a:pt x="3240425" y="5777683"/>
                </a:lnTo>
                <a:lnTo>
                  <a:pt x="3248513" y="5789160"/>
                </a:lnTo>
                <a:lnTo>
                  <a:pt x="3251754" y="5803220"/>
                </a:lnTo>
                <a:lnTo>
                  <a:pt x="3249127" y="5817074"/>
                </a:lnTo>
                <a:lnTo>
                  <a:pt x="3241526" y="5828175"/>
                </a:lnTo>
                <a:lnTo>
                  <a:pt x="3230130" y="5835608"/>
                </a:lnTo>
                <a:lnTo>
                  <a:pt x="3216120" y="5838457"/>
                </a:lnTo>
                <a:close/>
              </a:path>
              <a:path w="7366000" h="8053070">
                <a:moveTo>
                  <a:pt x="3525441" y="5837621"/>
                </a:moveTo>
                <a:lnTo>
                  <a:pt x="3511587" y="5834993"/>
                </a:lnTo>
                <a:lnTo>
                  <a:pt x="3500486" y="5827392"/>
                </a:lnTo>
                <a:lnTo>
                  <a:pt x="3493053" y="5815997"/>
                </a:lnTo>
                <a:lnTo>
                  <a:pt x="3490204" y="5801986"/>
                </a:lnTo>
                <a:lnTo>
                  <a:pt x="3492832" y="5788133"/>
                </a:lnTo>
                <a:lnTo>
                  <a:pt x="3500433" y="5777031"/>
                </a:lnTo>
                <a:lnTo>
                  <a:pt x="3511828" y="5769599"/>
                </a:lnTo>
                <a:lnTo>
                  <a:pt x="3525839" y="5766750"/>
                </a:lnTo>
                <a:lnTo>
                  <a:pt x="3539693" y="5769377"/>
                </a:lnTo>
                <a:lnTo>
                  <a:pt x="3550794" y="5776978"/>
                </a:lnTo>
                <a:lnTo>
                  <a:pt x="3558227" y="5788373"/>
                </a:lnTo>
                <a:lnTo>
                  <a:pt x="3561075" y="5802384"/>
                </a:lnTo>
                <a:lnTo>
                  <a:pt x="3558447" y="5816238"/>
                </a:lnTo>
                <a:lnTo>
                  <a:pt x="3550846" y="5827339"/>
                </a:lnTo>
                <a:lnTo>
                  <a:pt x="3539451" y="5834772"/>
                </a:lnTo>
                <a:lnTo>
                  <a:pt x="3525441" y="5837621"/>
                </a:lnTo>
                <a:close/>
              </a:path>
              <a:path w="7366000" h="8053070">
                <a:moveTo>
                  <a:pt x="39598" y="6171097"/>
                </a:moveTo>
                <a:lnTo>
                  <a:pt x="25744" y="6168469"/>
                </a:lnTo>
                <a:lnTo>
                  <a:pt x="14642" y="6160868"/>
                </a:lnTo>
                <a:lnTo>
                  <a:pt x="7210" y="6149473"/>
                </a:lnTo>
                <a:lnTo>
                  <a:pt x="4361" y="6135463"/>
                </a:lnTo>
                <a:lnTo>
                  <a:pt x="6989" y="6121609"/>
                </a:lnTo>
                <a:lnTo>
                  <a:pt x="14589" y="6110508"/>
                </a:lnTo>
                <a:lnTo>
                  <a:pt x="25985" y="6103075"/>
                </a:lnTo>
                <a:lnTo>
                  <a:pt x="39995" y="6100226"/>
                </a:lnTo>
                <a:lnTo>
                  <a:pt x="54094" y="6104082"/>
                </a:lnTo>
                <a:lnTo>
                  <a:pt x="65866" y="6111634"/>
                </a:lnTo>
                <a:lnTo>
                  <a:pt x="73512" y="6122391"/>
                </a:lnTo>
                <a:lnTo>
                  <a:pt x="75232" y="6135860"/>
                </a:lnTo>
                <a:lnTo>
                  <a:pt x="72604" y="6149714"/>
                </a:lnTo>
                <a:lnTo>
                  <a:pt x="65003" y="6160815"/>
                </a:lnTo>
                <a:lnTo>
                  <a:pt x="53608" y="6168248"/>
                </a:lnTo>
                <a:lnTo>
                  <a:pt x="39598" y="6171097"/>
                </a:lnTo>
                <a:close/>
              </a:path>
              <a:path w="7366000" h="8053070">
                <a:moveTo>
                  <a:pt x="368468" y="6172718"/>
                </a:moveTo>
                <a:lnTo>
                  <a:pt x="354614" y="6170090"/>
                </a:lnTo>
                <a:lnTo>
                  <a:pt x="343512" y="6162489"/>
                </a:lnTo>
                <a:lnTo>
                  <a:pt x="336080" y="6151094"/>
                </a:lnTo>
                <a:lnTo>
                  <a:pt x="333231" y="6137084"/>
                </a:lnTo>
                <a:lnTo>
                  <a:pt x="335859" y="6123230"/>
                </a:lnTo>
                <a:lnTo>
                  <a:pt x="343460" y="6112129"/>
                </a:lnTo>
                <a:lnTo>
                  <a:pt x="354855" y="6104696"/>
                </a:lnTo>
                <a:lnTo>
                  <a:pt x="368865" y="6101847"/>
                </a:lnTo>
                <a:lnTo>
                  <a:pt x="383112" y="6104524"/>
                </a:lnTo>
                <a:lnTo>
                  <a:pt x="394867" y="6112207"/>
                </a:lnTo>
                <a:lnTo>
                  <a:pt x="402431" y="6123619"/>
                </a:lnTo>
                <a:lnTo>
                  <a:pt x="404102" y="6137481"/>
                </a:lnTo>
                <a:lnTo>
                  <a:pt x="401474" y="6151335"/>
                </a:lnTo>
                <a:lnTo>
                  <a:pt x="393873" y="6162436"/>
                </a:lnTo>
                <a:lnTo>
                  <a:pt x="382478" y="6169869"/>
                </a:lnTo>
                <a:lnTo>
                  <a:pt x="368468" y="6172718"/>
                </a:lnTo>
                <a:close/>
              </a:path>
              <a:path w="7366000" h="8053070">
                <a:moveTo>
                  <a:pt x="683374" y="6172584"/>
                </a:moveTo>
                <a:lnTo>
                  <a:pt x="669520" y="6169956"/>
                </a:lnTo>
                <a:lnTo>
                  <a:pt x="658419" y="6162355"/>
                </a:lnTo>
                <a:lnTo>
                  <a:pt x="650986" y="6150960"/>
                </a:lnTo>
                <a:lnTo>
                  <a:pt x="648138" y="6136949"/>
                </a:lnTo>
                <a:lnTo>
                  <a:pt x="650765" y="6123096"/>
                </a:lnTo>
                <a:lnTo>
                  <a:pt x="658366" y="6111995"/>
                </a:lnTo>
                <a:lnTo>
                  <a:pt x="669761" y="6104562"/>
                </a:lnTo>
                <a:lnTo>
                  <a:pt x="683772" y="6101713"/>
                </a:lnTo>
                <a:lnTo>
                  <a:pt x="696299" y="6105371"/>
                </a:lnTo>
                <a:lnTo>
                  <a:pt x="707548" y="6112857"/>
                </a:lnTo>
                <a:lnTo>
                  <a:pt x="715718" y="6123680"/>
                </a:lnTo>
                <a:lnTo>
                  <a:pt x="719009" y="6137347"/>
                </a:lnTo>
                <a:lnTo>
                  <a:pt x="716381" y="6151201"/>
                </a:lnTo>
                <a:lnTo>
                  <a:pt x="708780" y="6162302"/>
                </a:lnTo>
                <a:lnTo>
                  <a:pt x="697385" y="6169735"/>
                </a:lnTo>
                <a:lnTo>
                  <a:pt x="683374" y="6172584"/>
                </a:lnTo>
                <a:close/>
              </a:path>
              <a:path w="7366000" h="8053070">
                <a:moveTo>
                  <a:pt x="992344" y="6174540"/>
                </a:moveTo>
                <a:lnTo>
                  <a:pt x="978490" y="6171913"/>
                </a:lnTo>
                <a:lnTo>
                  <a:pt x="967389" y="6164312"/>
                </a:lnTo>
                <a:lnTo>
                  <a:pt x="959956" y="6152916"/>
                </a:lnTo>
                <a:lnTo>
                  <a:pt x="957107" y="6138906"/>
                </a:lnTo>
                <a:lnTo>
                  <a:pt x="959735" y="6125052"/>
                </a:lnTo>
                <a:lnTo>
                  <a:pt x="967336" y="6113951"/>
                </a:lnTo>
                <a:lnTo>
                  <a:pt x="978731" y="6106518"/>
                </a:lnTo>
                <a:lnTo>
                  <a:pt x="992742" y="6103669"/>
                </a:lnTo>
                <a:lnTo>
                  <a:pt x="1006596" y="6106297"/>
                </a:lnTo>
                <a:lnTo>
                  <a:pt x="1017697" y="6113898"/>
                </a:lnTo>
                <a:lnTo>
                  <a:pt x="1025130" y="6125293"/>
                </a:lnTo>
                <a:lnTo>
                  <a:pt x="1027978" y="6139304"/>
                </a:lnTo>
                <a:lnTo>
                  <a:pt x="1025351" y="6153157"/>
                </a:lnTo>
                <a:lnTo>
                  <a:pt x="1017750" y="6164259"/>
                </a:lnTo>
                <a:lnTo>
                  <a:pt x="1006355" y="6171692"/>
                </a:lnTo>
                <a:lnTo>
                  <a:pt x="992344" y="6174540"/>
                </a:lnTo>
                <a:close/>
              </a:path>
              <a:path w="7366000" h="8053070">
                <a:moveTo>
                  <a:pt x="1307251" y="6174405"/>
                </a:moveTo>
                <a:lnTo>
                  <a:pt x="1293397" y="6171778"/>
                </a:lnTo>
                <a:lnTo>
                  <a:pt x="1282296" y="6164177"/>
                </a:lnTo>
                <a:lnTo>
                  <a:pt x="1274863" y="6152781"/>
                </a:lnTo>
                <a:lnTo>
                  <a:pt x="1272014" y="6138771"/>
                </a:lnTo>
                <a:lnTo>
                  <a:pt x="1274642" y="6124917"/>
                </a:lnTo>
                <a:lnTo>
                  <a:pt x="1282243" y="6113816"/>
                </a:lnTo>
                <a:lnTo>
                  <a:pt x="1293638" y="6106383"/>
                </a:lnTo>
                <a:lnTo>
                  <a:pt x="1307648" y="6103534"/>
                </a:lnTo>
                <a:lnTo>
                  <a:pt x="1320324" y="6106014"/>
                </a:lnTo>
                <a:lnTo>
                  <a:pt x="1331556" y="6113632"/>
                </a:lnTo>
                <a:lnTo>
                  <a:pt x="1339644" y="6125109"/>
                </a:lnTo>
                <a:lnTo>
                  <a:pt x="1342885" y="6139169"/>
                </a:lnTo>
                <a:lnTo>
                  <a:pt x="1340257" y="6153022"/>
                </a:lnTo>
                <a:lnTo>
                  <a:pt x="1332656" y="6164124"/>
                </a:lnTo>
                <a:lnTo>
                  <a:pt x="1321261" y="6171556"/>
                </a:lnTo>
                <a:lnTo>
                  <a:pt x="1307251" y="6174405"/>
                </a:lnTo>
                <a:close/>
              </a:path>
              <a:path w="7366000" h="8053070">
                <a:moveTo>
                  <a:pt x="1636121" y="6176026"/>
                </a:moveTo>
                <a:lnTo>
                  <a:pt x="1622267" y="6173398"/>
                </a:lnTo>
                <a:lnTo>
                  <a:pt x="1611166" y="6165798"/>
                </a:lnTo>
                <a:lnTo>
                  <a:pt x="1603733" y="6154402"/>
                </a:lnTo>
                <a:lnTo>
                  <a:pt x="1600884" y="6140392"/>
                </a:lnTo>
                <a:lnTo>
                  <a:pt x="1603512" y="6126538"/>
                </a:lnTo>
                <a:lnTo>
                  <a:pt x="1611113" y="6115437"/>
                </a:lnTo>
                <a:lnTo>
                  <a:pt x="1622508" y="6108004"/>
                </a:lnTo>
                <a:lnTo>
                  <a:pt x="1636518" y="6105155"/>
                </a:lnTo>
                <a:lnTo>
                  <a:pt x="1649194" y="6107635"/>
                </a:lnTo>
                <a:lnTo>
                  <a:pt x="1660426" y="6115252"/>
                </a:lnTo>
                <a:lnTo>
                  <a:pt x="1668514" y="6126730"/>
                </a:lnTo>
                <a:lnTo>
                  <a:pt x="1671755" y="6140790"/>
                </a:lnTo>
                <a:lnTo>
                  <a:pt x="1669127" y="6154643"/>
                </a:lnTo>
                <a:lnTo>
                  <a:pt x="1661526" y="6165744"/>
                </a:lnTo>
                <a:lnTo>
                  <a:pt x="1650131" y="6173177"/>
                </a:lnTo>
                <a:lnTo>
                  <a:pt x="1636121" y="6176026"/>
                </a:lnTo>
                <a:close/>
              </a:path>
              <a:path w="7366000" h="8053070">
                <a:moveTo>
                  <a:pt x="1948234" y="6175541"/>
                </a:moveTo>
                <a:lnTo>
                  <a:pt x="1934380" y="6172913"/>
                </a:lnTo>
                <a:lnTo>
                  <a:pt x="1923279" y="6165312"/>
                </a:lnTo>
                <a:lnTo>
                  <a:pt x="1915847" y="6153917"/>
                </a:lnTo>
                <a:lnTo>
                  <a:pt x="1912998" y="6139906"/>
                </a:lnTo>
                <a:lnTo>
                  <a:pt x="1915626" y="6126053"/>
                </a:lnTo>
                <a:lnTo>
                  <a:pt x="1923227" y="6114952"/>
                </a:lnTo>
                <a:lnTo>
                  <a:pt x="1934622" y="6107519"/>
                </a:lnTo>
                <a:lnTo>
                  <a:pt x="1948632" y="6104670"/>
                </a:lnTo>
                <a:lnTo>
                  <a:pt x="1961308" y="6107149"/>
                </a:lnTo>
                <a:lnTo>
                  <a:pt x="1972540" y="6114767"/>
                </a:lnTo>
                <a:lnTo>
                  <a:pt x="1980627" y="6126244"/>
                </a:lnTo>
                <a:lnTo>
                  <a:pt x="1983869" y="6140304"/>
                </a:lnTo>
                <a:lnTo>
                  <a:pt x="1981241" y="6154158"/>
                </a:lnTo>
                <a:lnTo>
                  <a:pt x="1973640" y="6165259"/>
                </a:lnTo>
                <a:lnTo>
                  <a:pt x="1962245" y="6172692"/>
                </a:lnTo>
                <a:lnTo>
                  <a:pt x="1948234" y="6175541"/>
                </a:lnTo>
                <a:close/>
              </a:path>
              <a:path w="7366000" h="8053070">
                <a:moveTo>
                  <a:pt x="2257205" y="6177497"/>
                </a:moveTo>
                <a:lnTo>
                  <a:pt x="2243351" y="6174870"/>
                </a:lnTo>
                <a:lnTo>
                  <a:pt x="2232250" y="6167269"/>
                </a:lnTo>
                <a:lnTo>
                  <a:pt x="2224817" y="6155874"/>
                </a:lnTo>
                <a:lnTo>
                  <a:pt x="2221968" y="6141863"/>
                </a:lnTo>
                <a:lnTo>
                  <a:pt x="2224596" y="6128009"/>
                </a:lnTo>
                <a:lnTo>
                  <a:pt x="2232197" y="6116908"/>
                </a:lnTo>
                <a:lnTo>
                  <a:pt x="2243592" y="6109475"/>
                </a:lnTo>
                <a:lnTo>
                  <a:pt x="2257602" y="6106626"/>
                </a:lnTo>
                <a:lnTo>
                  <a:pt x="2271456" y="6109254"/>
                </a:lnTo>
                <a:lnTo>
                  <a:pt x="2282557" y="6116855"/>
                </a:lnTo>
                <a:lnTo>
                  <a:pt x="2289990" y="6128250"/>
                </a:lnTo>
                <a:lnTo>
                  <a:pt x="2292839" y="6142261"/>
                </a:lnTo>
                <a:lnTo>
                  <a:pt x="2290211" y="6156115"/>
                </a:lnTo>
                <a:lnTo>
                  <a:pt x="2282610" y="6167216"/>
                </a:lnTo>
                <a:lnTo>
                  <a:pt x="2271215" y="6174649"/>
                </a:lnTo>
                <a:lnTo>
                  <a:pt x="2257205" y="6177497"/>
                </a:lnTo>
                <a:close/>
              </a:path>
              <a:path w="7366000" h="8053070">
                <a:moveTo>
                  <a:pt x="2570020" y="6171427"/>
                </a:moveTo>
                <a:lnTo>
                  <a:pt x="2556167" y="6168799"/>
                </a:lnTo>
                <a:lnTo>
                  <a:pt x="2545065" y="6161198"/>
                </a:lnTo>
                <a:lnTo>
                  <a:pt x="2537633" y="6149803"/>
                </a:lnTo>
                <a:lnTo>
                  <a:pt x="2534784" y="6135792"/>
                </a:lnTo>
                <a:lnTo>
                  <a:pt x="2537412" y="6121938"/>
                </a:lnTo>
                <a:lnTo>
                  <a:pt x="2545013" y="6110837"/>
                </a:lnTo>
                <a:lnTo>
                  <a:pt x="2556408" y="6103404"/>
                </a:lnTo>
                <a:lnTo>
                  <a:pt x="2570418" y="6100555"/>
                </a:lnTo>
                <a:lnTo>
                  <a:pt x="2582946" y="6104213"/>
                </a:lnTo>
                <a:lnTo>
                  <a:pt x="2594194" y="6111700"/>
                </a:lnTo>
                <a:lnTo>
                  <a:pt x="2602364" y="6122523"/>
                </a:lnTo>
                <a:lnTo>
                  <a:pt x="2605655" y="6136190"/>
                </a:lnTo>
                <a:lnTo>
                  <a:pt x="2603027" y="6150043"/>
                </a:lnTo>
                <a:lnTo>
                  <a:pt x="2595426" y="6161145"/>
                </a:lnTo>
                <a:lnTo>
                  <a:pt x="2584031" y="6168578"/>
                </a:lnTo>
                <a:lnTo>
                  <a:pt x="2570020" y="6171427"/>
                </a:lnTo>
                <a:close/>
              </a:path>
              <a:path w="7366000" h="8053070">
                <a:moveTo>
                  <a:pt x="2898890" y="6173047"/>
                </a:moveTo>
                <a:lnTo>
                  <a:pt x="2885036" y="6170420"/>
                </a:lnTo>
                <a:lnTo>
                  <a:pt x="2873935" y="6162819"/>
                </a:lnTo>
                <a:lnTo>
                  <a:pt x="2866503" y="6151424"/>
                </a:lnTo>
                <a:lnTo>
                  <a:pt x="2863654" y="6137413"/>
                </a:lnTo>
                <a:lnTo>
                  <a:pt x="2866282" y="6123559"/>
                </a:lnTo>
                <a:lnTo>
                  <a:pt x="2873883" y="6112458"/>
                </a:lnTo>
                <a:lnTo>
                  <a:pt x="2885278" y="6105025"/>
                </a:lnTo>
                <a:lnTo>
                  <a:pt x="2899288" y="6102176"/>
                </a:lnTo>
                <a:lnTo>
                  <a:pt x="2913142" y="6104804"/>
                </a:lnTo>
                <a:lnTo>
                  <a:pt x="2924243" y="6112405"/>
                </a:lnTo>
                <a:lnTo>
                  <a:pt x="2931676" y="6123801"/>
                </a:lnTo>
                <a:lnTo>
                  <a:pt x="2934525" y="6137811"/>
                </a:lnTo>
                <a:lnTo>
                  <a:pt x="2931897" y="6151664"/>
                </a:lnTo>
                <a:lnTo>
                  <a:pt x="2924296" y="6162765"/>
                </a:lnTo>
                <a:lnTo>
                  <a:pt x="2912901" y="6170198"/>
                </a:lnTo>
                <a:lnTo>
                  <a:pt x="2898890" y="6173047"/>
                </a:lnTo>
                <a:close/>
              </a:path>
              <a:path w="7366000" h="8053070">
                <a:moveTo>
                  <a:pt x="3211004" y="6172561"/>
                </a:moveTo>
                <a:lnTo>
                  <a:pt x="3197150" y="6169933"/>
                </a:lnTo>
                <a:lnTo>
                  <a:pt x="3186049" y="6162332"/>
                </a:lnTo>
                <a:lnTo>
                  <a:pt x="3178617" y="6150937"/>
                </a:lnTo>
                <a:lnTo>
                  <a:pt x="3175768" y="6136927"/>
                </a:lnTo>
                <a:lnTo>
                  <a:pt x="3178396" y="6123073"/>
                </a:lnTo>
                <a:lnTo>
                  <a:pt x="3185997" y="6111972"/>
                </a:lnTo>
                <a:lnTo>
                  <a:pt x="3197392" y="6104539"/>
                </a:lnTo>
                <a:lnTo>
                  <a:pt x="3211402" y="6101690"/>
                </a:lnTo>
                <a:lnTo>
                  <a:pt x="3224078" y="6104170"/>
                </a:lnTo>
                <a:lnTo>
                  <a:pt x="3235310" y="6111788"/>
                </a:lnTo>
                <a:lnTo>
                  <a:pt x="3243397" y="6123265"/>
                </a:lnTo>
                <a:lnTo>
                  <a:pt x="3246639" y="6137324"/>
                </a:lnTo>
                <a:lnTo>
                  <a:pt x="3244011" y="6151178"/>
                </a:lnTo>
                <a:lnTo>
                  <a:pt x="3236410" y="6162279"/>
                </a:lnTo>
                <a:lnTo>
                  <a:pt x="3225015" y="6169712"/>
                </a:lnTo>
                <a:lnTo>
                  <a:pt x="3211004" y="6172561"/>
                </a:lnTo>
                <a:close/>
              </a:path>
              <a:path w="7366000" h="8053070">
                <a:moveTo>
                  <a:pt x="3520677" y="6168932"/>
                </a:moveTo>
                <a:lnTo>
                  <a:pt x="3506823" y="6166304"/>
                </a:lnTo>
                <a:lnTo>
                  <a:pt x="3495722" y="6158703"/>
                </a:lnTo>
                <a:lnTo>
                  <a:pt x="3488289" y="6147308"/>
                </a:lnTo>
                <a:lnTo>
                  <a:pt x="3485440" y="6133298"/>
                </a:lnTo>
                <a:lnTo>
                  <a:pt x="3488068" y="6119444"/>
                </a:lnTo>
                <a:lnTo>
                  <a:pt x="3495669" y="6108343"/>
                </a:lnTo>
                <a:lnTo>
                  <a:pt x="3507064" y="6100910"/>
                </a:lnTo>
                <a:lnTo>
                  <a:pt x="3521074" y="6098061"/>
                </a:lnTo>
                <a:lnTo>
                  <a:pt x="3534928" y="6100689"/>
                </a:lnTo>
                <a:lnTo>
                  <a:pt x="3546030" y="6108290"/>
                </a:lnTo>
                <a:lnTo>
                  <a:pt x="3553462" y="6119685"/>
                </a:lnTo>
                <a:lnTo>
                  <a:pt x="3556311" y="6133695"/>
                </a:lnTo>
                <a:lnTo>
                  <a:pt x="3553683" y="6147549"/>
                </a:lnTo>
                <a:lnTo>
                  <a:pt x="3546082" y="6158650"/>
                </a:lnTo>
                <a:lnTo>
                  <a:pt x="3534687" y="6166083"/>
                </a:lnTo>
                <a:lnTo>
                  <a:pt x="3520677" y="6168932"/>
                </a:lnTo>
                <a:close/>
              </a:path>
              <a:path w="7366000" h="8053070">
                <a:moveTo>
                  <a:pt x="46370" y="6478328"/>
                </a:moveTo>
                <a:lnTo>
                  <a:pt x="32516" y="6475700"/>
                </a:lnTo>
                <a:lnTo>
                  <a:pt x="21415" y="6468099"/>
                </a:lnTo>
                <a:lnTo>
                  <a:pt x="13982" y="6456704"/>
                </a:lnTo>
                <a:lnTo>
                  <a:pt x="11134" y="6442694"/>
                </a:lnTo>
                <a:lnTo>
                  <a:pt x="13761" y="6428840"/>
                </a:lnTo>
                <a:lnTo>
                  <a:pt x="21362" y="6417739"/>
                </a:lnTo>
                <a:lnTo>
                  <a:pt x="32757" y="6410306"/>
                </a:lnTo>
                <a:lnTo>
                  <a:pt x="46768" y="6407457"/>
                </a:lnTo>
                <a:lnTo>
                  <a:pt x="60622" y="6410085"/>
                </a:lnTo>
                <a:lnTo>
                  <a:pt x="71723" y="6417686"/>
                </a:lnTo>
                <a:lnTo>
                  <a:pt x="79156" y="6429081"/>
                </a:lnTo>
                <a:lnTo>
                  <a:pt x="82005" y="6443091"/>
                </a:lnTo>
                <a:lnTo>
                  <a:pt x="79377" y="6456945"/>
                </a:lnTo>
                <a:lnTo>
                  <a:pt x="71776" y="6468046"/>
                </a:lnTo>
                <a:lnTo>
                  <a:pt x="60381" y="6475479"/>
                </a:lnTo>
                <a:lnTo>
                  <a:pt x="46370" y="6478328"/>
                </a:lnTo>
                <a:close/>
              </a:path>
              <a:path w="7366000" h="8053070">
                <a:moveTo>
                  <a:pt x="375241" y="6479949"/>
                </a:moveTo>
                <a:lnTo>
                  <a:pt x="361387" y="6477321"/>
                </a:lnTo>
                <a:lnTo>
                  <a:pt x="350285" y="6469720"/>
                </a:lnTo>
                <a:lnTo>
                  <a:pt x="342853" y="6458325"/>
                </a:lnTo>
                <a:lnTo>
                  <a:pt x="340004" y="6444315"/>
                </a:lnTo>
                <a:lnTo>
                  <a:pt x="342632" y="6430461"/>
                </a:lnTo>
                <a:lnTo>
                  <a:pt x="350233" y="6419360"/>
                </a:lnTo>
                <a:lnTo>
                  <a:pt x="361628" y="6411927"/>
                </a:lnTo>
                <a:lnTo>
                  <a:pt x="375638" y="6409078"/>
                </a:lnTo>
                <a:lnTo>
                  <a:pt x="389492" y="6411706"/>
                </a:lnTo>
                <a:lnTo>
                  <a:pt x="400593" y="6419307"/>
                </a:lnTo>
                <a:lnTo>
                  <a:pt x="408026" y="6430702"/>
                </a:lnTo>
                <a:lnTo>
                  <a:pt x="410875" y="6444712"/>
                </a:lnTo>
                <a:lnTo>
                  <a:pt x="408247" y="6458566"/>
                </a:lnTo>
                <a:lnTo>
                  <a:pt x="400646" y="6469667"/>
                </a:lnTo>
                <a:lnTo>
                  <a:pt x="389251" y="6477100"/>
                </a:lnTo>
                <a:lnTo>
                  <a:pt x="375241" y="6479949"/>
                </a:lnTo>
                <a:close/>
              </a:path>
              <a:path w="7366000" h="8053070">
                <a:moveTo>
                  <a:pt x="687355" y="6479463"/>
                </a:moveTo>
                <a:lnTo>
                  <a:pt x="673501" y="6476835"/>
                </a:lnTo>
                <a:lnTo>
                  <a:pt x="662399" y="6469234"/>
                </a:lnTo>
                <a:lnTo>
                  <a:pt x="654967" y="6457839"/>
                </a:lnTo>
                <a:lnTo>
                  <a:pt x="652118" y="6443828"/>
                </a:lnTo>
                <a:lnTo>
                  <a:pt x="654746" y="6429975"/>
                </a:lnTo>
                <a:lnTo>
                  <a:pt x="662347" y="6418874"/>
                </a:lnTo>
                <a:lnTo>
                  <a:pt x="673742" y="6411441"/>
                </a:lnTo>
                <a:lnTo>
                  <a:pt x="687752" y="6408592"/>
                </a:lnTo>
                <a:lnTo>
                  <a:pt x="701606" y="6411220"/>
                </a:lnTo>
                <a:lnTo>
                  <a:pt x="712707" y="6418821"/>
                </a:lnTo>
                <a:lnTo>
                  <a:pt x="720140" y="6430216"/>
                </a:lnTo>
                <a:lnTo>
                  <a:pt x="722989" y="6444226"/>
                </a:lnTo>
                <a:lnTo>
                  <a:pt x="720361" y="6458080"/>
                </a:lnTo>
                <a:lnTo>
                  <a:pt x="712760" y="6469181"/>
                </a:lnTo>
                <a:lnTo>
                  <a:pt x="701365" y="6476614"/>
                </a:lnTo>
                <a:lnTo>
                  <a:pt x="687355" y="6479463"/>
                </a:lnTo>
                <a:close/>
              </a:path>
              <a:path w="7366000" h="8053070">
                <a:moveTo>
                  <a:pt x="996676" y="6478627"/>
                </a:moveTo>
                <a:lnTo>
                  <a:pt x="982822" y="6475999"/>
                </a:lnTo>
                <a:lnTo>
                  <a:pt x="971720" y="6468398"/>
                </a:lnTo>
                <a:lnTo>
                  <a:pt x="964287" y="6457003"/>
                </a:lnTo>
                <a:lnTo>
                  <a:pt x="961439" y="6442992"/>
                </a:lnTo>
                <a:lnTo>
                  <a:pt x="964066" y="6429139"/>
                </a:lnTo>
                <a:lnTo>
                  <a:pt x="971667" y="6418037"/>
                </a:lnTo>
                <a:lnTo>
                  <a:pt x="983063" y="6410604"/>
                </a:lnTo>
                <a:lnTo>
                  <a:pt x="997073" y="6407755"/>
                </a:lnTo>
                <a:lnTo>
                  <a:pt x="1010927" y="6410383"/>
                </a:lnTo>
                <a:lnTo>
                  <a:pt x="1022028" y="6417984"/>
                </a:lnTo>
                <a:lnTo>
                  <a:pt x="1029461" y="6429379"/>
                </a:lnTo>
                <a:lnTo>
                  <a:pt x="1032310" y="6443390"/>
                </a:lnTo>
                <a:lnTo>
                  <a:pt x="1029682" y="6457244"/>
                </a:lnTo>
                <a:lnTo>
                  <a:pt x="1022081" y="6468345"/>
                </a:lnTo>
                <a:lnTo>
                  <a:pt x="1010686" y="6475778"/>
                </a:lnTo>
                <a:lnTo>
                  <a:pt x="996676" y="6478627"/>
                </a:lnTo>
                <a:close/>
              </a:path>
              <a:path w="7366000" h="8053070">
                <a:moveTo>
                  <a:pt x="1311231" y="6481285"/>
                </a:moveTo>
                <a:lnTo>
                  <a:pt x="1297377" y="6478658"/>
                </a:lnTo>
                <a:lnTo>
                  <a:pt x="1286276" y="6471057"/>
                </a:lnTo>
                <a:lnTo>
                  <a:pt x="1278843" y="6459661"/>
                </a:lnTo>
                <a:lnTo>
                  <a:pt x="1275994" y="6445651"/>
                </a:lnTo>
                <a:lnTo>
                  <a:pt x="1278622" y="6431797"/>
                </a:lnTo>
                <a:lnTo>
                  <a:pt x="1286223" y="6420696"/>
                </a:lnTo>
                <a:lnTo>
                  <a:pt x="1297618" y="6413263"/>
                </a:lnTo>
                <a:lnTo>
                  <a:pt x="1311629" y="6410414"/>
                </a:lnTo>
                <a:lnTo>
                  <a:pt x="1325482" y="6413042"/>
                </a:lnTo>
                <a:lnTo>
                  <a:pt x="1336584" y="6420643"/>
                </a:lnTo>
                <a:lnTo>
                  <a:pt x="1344016" y="6432038"/>
                </a:lnTo>
                <a:lnTo>
                  <a:pt x="1346865" y="6446049"/>
                </a:lnTo>
                <a:lnTo>
                  <a:pt x="1344238" y="6459902"/>
                </a:lnTo>
                <a:lnTo>
                  <a:pt x="1336637" y="6471003"/>
                </a:lnTo>
                <a:lnTo>
                  <a:pt x="1325242" y="6478436"/>
                </a:lnTo>
                <a:lnTo>
                  <a:pt x="1311231" y="6481285"/>
                </a:lnTo>
                <a:close/>
              </a:path>
              <a:path w="7366000" h="8053070">
                <a:moveTo>
                  <a:pt x="1640452" y="6480113"/>
                </a:moveTo>
                <a:lnTo>
                  <a:pt x="1626598" y="6477485"/>
                </a:lnTo>
                <a:lnTo>
                  <a:pt x="1615497" y="6469885"/>
                </a:lnTo>
                <a:lnTo>
                  <a:pt x="1608064" y="6458489"/>
                </a:lnTo>
                <a:lnTo>
                  <a:pt x="1605215" y="6444479"/>
                </a:lnTo>
                <a:lnTo>
                  <a:pt x="1607843" y="6430625"/>
                </a:lnTo>
                <a:lnTo>
                  <a:pt x="1615444" y="6419524"/>
                </a:lnTo>
                <a:lnTo>
                  <a:pt x="1626839" y="6412091"/>
                </a:lnTo>
                <a:lnTo>
                  <a:pt x="1640849" y="6409242"/>
                </a:lnTo>
                <a:lnTo>
                  <a:pt x="1654704" y="6411870"/>
                </a:lnTo>
                <a:lnTo>
                  <a:pt x="1665805" y="6419471"/>
                </a:lnTo>
                <a:lnTo>
                  <a:pt x="1673237" y="6430866"/>
                </a:lnTo>
                <a:lnTo>
                  <a:pt x="1676086" y="6444876"/>
                </a:lnTo>
                <a:lnTo>
                  <a:pt x="1673458" y="6458730"/>
                </a:lnTo>
                <a:lnTo>
                  <a:pt x="1665857" y="6469831"/>
                </a:lnTo>
                <a:lnTo>
                  <a:pt x="1654462" y="6477264"/>
                </a:lnTo>
                <a:lnTo>
                  <a:pt x="1640452" y="6480113"/>
                </a:lnTo>
                <a:close/>
              </a:path>
              <a:path w="7366000" h="8053070">
                <a:moveTo>
                  <a:pt x="1952215" y="6482420"/>
                </a:moveTo>
                <a:lnTo>
                  <a:pt x="1938361" y="6479792"/>
                </a:lnTo>
                <a:lnTo>
                  <a:pt x="1927259" y="6472191"/>
                </a:lnTo>
                <a:lnTo>
                  <a:pt x="1919827" y="6460796"/>
                </a:lnTo>
                <a:lnTo>
                  <a:pt x="1916978" y="6446785"/>
                </a:lnTo>
                <a:lnTo>
                  <a:pt x="1919606" y="6432932"/>
                </a:lnTo>
                <a:lnTo>
                  <a:pt x="1927207" y="6421831"/>
                </a:lnTo>
                <a:lnTo>
                  <a:pt x="1938602" y="6414398"/>
                </a:lnTo>
                <a:lnTo>
                  <a:pt x="1952612" y="6411549"/>
                </a:lnTo>
                <a:lnTo>
                  <a:pt x="1966466" y="6414177"/>
                </a:lnTo>
                <a:lnTo>
                  <a:pt x="1977568" y="6421778"/>
                </a:lnTo>
                <a:lnTo>
                  <a:pt x="1985000" y="6433173"/>
                </a:lnTo>
                <a:lnTo>
                  <a:pt x="1987849" y="6447183"/>
                </a:lnTo>
                <a:lnTo>
                  <a:pt x="1985221" y="6461037"/>
                </a:lnTo>
                <a:lnTo>
                  <a:pt x="1977620" y="6472138"/>
                </a:lnTo>
                <a:lnTo>
                  <a:pt x="1966225" y="6479571"/>
                </a:lnTo>
                <a:lnTo>
                  <a:pt x="1952215" y="6482420"/>
                </a:lnTo>
                <a:close/>
              </a:path>
              <a:path w="7366000" h="8053070">
                <a:moveTo>
                  <a:pt x="2261536" y="6481584"/>
                </a:moveTo>
                <a:lnTo>
                  <a:pt x="2247682" y="6478956"/>
                </a:lnTo>
                <a:lnTo>
                  <a:pt x="2236581" y="6471355"/>
                </a:lnTo>
                <a:lnTo>
                  <a:pt x="2229148" y="6459960"/>
                </a:lnTo>
                <a:lnTo>
                  <a:pt x="2226299" y="6445949"/>
                </a:lnTo>
                <a:lnTo>
                  <a:pt x="2228927" y="6432096"/>
                </a:lnTo>
                <a:lnTo>
                  <a:pt x="2236528" y="6420995"/>
                </a:lnTo>
                <a:lnTo>
                  <a:pt x="2247923" y="6413562"/>
                </a:lnTo>
                <a:lnTo>
                  <a:pt x="2261934" y="6410713"/>
                </a:lnTo>
                <a:lnTo>
                  <a:pt x="2275788" y="6413340"/>
                </a:lnTo>
                <a:lnTo>
                  <a:pt x="2286889" y="6420941"/>
                </a:lnTo>
                <a:lnTo>
                  <a:pt x="2294322" y="6432337"/>
                </a:lnTo>
                <a:lnTo>
                  <a:pt x="2297170" y="6446347"/>
                </a:lnTo>
                <a:lnTo>
                  <a:pt x="2294542" y="6460201"/>
                </a:lnTo>
                <a:lnTo>
                  <a:pt x="2286941" y="6471302"/>
                </a:lnTo>
                <a:lnTo>
                  <a:pt x="2275546" y="6478735"/>
                </a:lnTo>
                <a:lnTo>
                  <a:pt x="2261536" y="6481584"/>
                </a:lnTo>
                <a:close/>
              </a:path>
              <a:path w="7366000" h="8053070">
                <a:moveTo>
                  <a:pt x="2574001" y="6478305"/>
                </a:moveTo>
                <a:lnTo>
                  <a:pt x="2560147" y="6475678"/>
                </a:lnTo>
                <a:lnTo>
                  <a:pt x="2549046" y="6468077"/>
                </a:lnTo>
                <a:lnTo>
                  <a:pt x="2541613" y="6456682"/>
                </a:lnTo>
                <a:lnTo>
                  <a:pt x="2538764" y="6442671"/>
                </a:lnTo>
                <a:lnTo>
                  <a:pt x="2541392" y="6428818"/>
                </a:lnTo>
                <a:lnTo>
                  <a:pt x="2548993" y="6417716"/>
                </a:lnTo>
                <a:lnTo>
                  <a:pt x="2560388" y="6410283"/>
                </a:lnTo>
                <a:lnTo>
                  <a:pt x="2574398" y="6407434"/>
                </a:lnTo>
                <a:lnTo>
                  <a:pt x="2588252" y="6410062"/>
                </a:lnTo>
                <a:lnTo>
                  <a:pt x="2599354" y="6417663"/>
                </a:lnTo>
                <a:lnTo>
                  <a:pt x="2606787" y="6429058"/>
                </a:lnTo>
                <a:lnTo>
                  <a:pt x="2609635" y="6443069"/>
                </a:lnTo>
                <a:lnTo>
                  <a:pt x="2607007" y="6456923"/>
                </a:lnTo>
                <a:lnTo>
                  <a:pt x="2599406" y="6468024"/>
                </a:lnTo>
                <a:lnTo>
                  <a:pt x="2588011" y="6475457"/>
                </a:lnTo>
                <a:lnTo>
                  <a:pt x="2574001" y="6478305"/>
                </a:lnTo>
                <a:close/>
              </a:path>
              <a:path w="7366000" h="8053070">
                <a:moveTo>
                  <a:pt x="2903222" y="6477133"/>
                </a:moveTo>
                <a:lnTo>
                  <a:pt x="2889368" y="6474506"/>
                </a:lnTo>
                <a:lnTo>
                  <a:pt x="2878267" y="6466905"/>
                </a:lnTo>
                <a:lnTo>
                  <a:pt x="2870834" y="6455510"/>
                </a:lnTo>
                <a:lnTo>
                  <a:pt x="2867985" y="6441499"/>
                </a:lnTo>
                <a:lnTo>
                  <a:pt x="2870613" y="6427645"/>
                </a:lnTo>
                <a:lnTo>
                  <a:pt x="2878214" y="6416544"/>
                </a:lnTo>
                <a:lnTo>
                  <a:pt x="2889609" y="6409111"/>
                </a:lnTo>
                <a:lnTo>
                  <a:pt x="2903619" y="6406262"/>
                </a:lnTo>
                <a:lnTo>
                  <a:pt x="2917325" y="6410068"/>
                </a:lnTo>
                <a:lnTo>
                  <a:pt x="2928443" y="6417538"/>
                </a:lnTo>
                <a:lnTo>
                  <a:pt x="2935958" y="6428279"/>
                </a:lnTo>
                <a:lnTo>
                  <a:pt x="2938856" y="6441897"/>
                </a:lnTo>
                <a:lnTo>
                  <a:pt x="2936228" y="6455750"/>
                </a:lnTo>
                <a:lnTo>
                  <a:pt x="2928627" y="6466852"/>
                </a:lnTo>
                <a:lnTo>
                  <a:pt x="2917232" y="6474284"/>
                </a:lnTo>
                <a:lnTo>
                  <a:pt x="2903222" y="6477133"/>
                </a:lnTo>
                <a:close/>
              </a:path>
              <a:path w="7366000" h="8053070">
                <a:moveTo>
                  <a:pt x="3215335" y="6476648"/>
                </a:moveTo>
                <a:lnTo>
                  <a:pt x="3201482" y="6474021"/>
                </a:lnTo>
                <a:lnTo>
                  <a:pt x="3190380" y="6466420"/>
                </a:lnTo>
                <a:lnTo>
                  <a:pt x="3182948" y="6455024"/>
                </a:lnTo>
                <a:lnTo>
                  <a:pt x="3180099" y="6441014"/>
                </a:lnTo>
                <a:lnTo>
                  <a:pt x="3182727" y="6427160"/>
                </a:lnTo>
                <a:lnTo>
                  <a:pt x="3190328" y="6416059"/>
                </a:lnTo>
                <a:lnTo>
                  <a:pt x="3201723" y="6408626"/>
                </a:lnTo>
                <a:lnTo>
                  <a:pt x="3215733" y="6405777"/>
                </a:lnTo>
                <a:lnTo>
                  <a:pt x="3229587" y="6408405"/>
                </a:lnTo>
                <a:lnTo>
                  <a:pt x="3240689" y="6416006"/>
                </a:lnTo>
                <a:lnTo>
                  <a:pt x="3248121" y="6427401"/>
                </a:lnTo>
                <a:lnTo>
                  <a:pt x="3250970" y="6441412"/>
                </a:lnTo>
                <a:lnTo>
                  <a:pt x="3248342" y="6455265"/>
                </a:lnTo>
                <a:lnTo>
                  <a:pt x="3240741" y="6466366"/>
                </a:lnTo>
                <a:lnTo>
                  <a:pt x="3229346" y="6473799"/>
                </a:lnTo>
                <a:lnTo>
                  <a:pt x="3215335" y="6476648"/>
                </a:lnTo>
                <a:close/>
              </a:path>
              <a:path w="7366000" h="8053070">
                <a:moveTo>
                  <a:pt x="3524657" y="6475812"/>
                </a:moveTo>
                <a:lnTo>
                  <a:pt x="3510803" y="6473184"/>
                </a:lnTo>
                <a:lnTo>
                  <a:pt x="3499702" y="6465583"/>
                </a:lnTo>
                <a:lnTo>
                  <a:pt x="3492269" y="6454188"/>
                </a:lnTo>
                <a:lnTo>
                  <a:pt x="3489420" y="6440178"/>
                </a:lnTo>
                <a:lnTo>
                  <a:pt x="3492048" y="6426324"/>
                </a:lnTo>
                <a:lnTo>
                  <a:pt x="3499649" y="6415223"/>
                </a:lnTo>
                <a:lnTo>
                  <a:pt x="3511044" y="6407790"/>
                </a:lnTo>
                <a:lnTo>
                  <a:pt x="3525055" y="6404941"/>
                </a:lnTo>
                <a:lnTo>
                  <a:pt x="3538908" y="6407569"/>
                </a:lnTo>
                <a:lnTo>
                  <a:pt x="3550010" y="6415170"/>
                </a:lnTo>
                <a:lnTo>
                  <a:pt x="3557443" y="6426565"/>
                </a:lnTo>
                <a:lnTo>
                  <a:pt x="3560291" y="6440575"/>
                </a:lnTo>
                <a:lnTo>
                  <a:pt x="3557663" y="6454429"/>
                </a:lnTo>
                <a:lnTo>
                  <a:pt x="3550062" y="6465530"/>
                </a:lnTo>
                <a:lnTo>
                  <a:pt x="3538667" y="6472963"/>
                </a:lnTo>
                <a:lnTo>
                  <a:pt x="3524657" y="6475812"/>
                </a:lnTo>
                <a:close/>
              </a:path>
              <a:path w="7366000" h="8053070">
                <a:moveTo>
                  <a:pt x="41255" y="6812432"/>
                </a:moveTo>
                <a:lnTo>
                  <a:pt x="27401" y="6809805"/>
                </a:lnTo>
                <a:lnTo>
                  <a:pt x="16300" y="6802204"/>
                </a:lnTo>
                <a:lnTo>
                  <a:pt x="8867" y="6790809"/>
                </a:lnTo>
                <a:lnTo>
                  <a:pt x="6018" y="6776798"/>
                </a:lnTo>
                <a:lnTo>
                  <a:pt x="8646" y="6762944"/>
                </a:lnTo>
                <a:lnTo>
                  <a:pt x="16247" y="6751843"/>
                </a:lnTo>
                <a:lnTo>
                  <a:pt x="27642" y="6744410"/>
                </a:lnTo>
                <a:lnTo>
                  <a:pt x="41652" y="6741561"/>
                </a:lnTo>
                <a:lnTo>
                  <a:pt x="55506" y="6744189"/>
                </a:lnTo>
                <a:lnTo>
                  <a:pt x="66608" y="6751790"/>
                </a:lnTo>
                <a:lnTo>
                  <a:pt x="74040" y="6763185"/>
                </a:lnTo>
                <a:lnTo>
                  <a:pt x="76889" y="6777196"/>
                </a:lnTo>
                <a:lnTo>
                  <a:pt x="74261" y="6791049"/>
                </a:lnTo>
                <a:lnTo>
                  <a:pt x="66661" y="6802151"/>
                </a:lnTo>
                <a:lnTo>
                  <a:pt x="55265" y="6809583"/>
                </a:lnTo>
                <a:lnTo>
                  <a:pt x="41255" y="6812432"/>
                </a:lnTo>
                <a:close/>
              </a:path>
              <a:path w="7366000" h="8053070">
                <a:moveTo>
                  <a:pt x="370476" y="6811260"/>
                </a:moveTo>
                <a:lnTo>
                  <a:pt x="356622" y="6808633"/>
                </a:lnTo>
                <a:lnTo>
                  <a:pt x="345521" y="6801032"/>
                </a:lnTo>
                <a:lnTo>
                  <a:pt x="338088" y="6789637"/>
                </a:lnTo>
                <a:lnTo>
                  <a:pt x="335239" y="6775626"/>
                </a:lnTo>
                <a:lnTo>
                  <a:pt x="337867" y="6761772"/>
                </a:lnTo>
                <a:lnTo>
                  <a:pt x="345468" y="6750671"/>
                </a:lnTo>
                <a:lnTo>
                  <a:pt x="356863" y="6743238"/>
                </a:lnTo>
                <a:lnTo>
                  <a:pt x="370874" y="6740389"/>
                </a:lnTo>
                <a:lnTo>
                  <a:pt x="384728" y="6743017"/>
                </a:lnTo>
                <a:lnTo>
                  <a:pt x="395829" y="6750618"/>
                </a:lnTo>
                <a:lnTo>
                  <a:pt x="403262" y="6762013"/>
                </a:lnTo>
                <a:lnTo>
                  <a:pt x="406110" y="6776024"/>
                </a:lnTo>
                <a:lnTo>
                  <a:pt x="403483" y="6789877"/>
                </a:lnTo>
                <a:lnTo>
                  <a:pt x="395882" y="6800979"/>
                </a:lnTo>
                <a:lnTo>
                  <a:pt x="384487" y="6808411"/>
                </a:lnTo>
                <a:lnTo>
                  <a:pt x="370476" y="6811260"/>
                </a:lnTo>
                <a:close/>
              </a:path>
              <a:path w="7366000" h="8053070">
                <a:moveTo>
                  <a:pt x="682239" y="6813568"/>
                </a:moveTo>
                <a:lnTo>
                  <a:pt x="668385" y="6810940"/>
                </a:lnTo>
                <a:lnTo>
                  <a:pt x="657284" y="6803339"/>
                </a:lnTo>
                <a:lnTo>
                  <a:pt x="649851" y="6791944"/>
                </a:lnTo>
                <a:lnTo>
                  <a:pt x="647002" y="6777934"/>
                </a:lnTo>
                <a:lnTo>
                  <a:pt x="649630" y="6764080"/>
                </a:lnTo>
                <a:lnTo>
                  <a:pt x="657231" y="6752979"/>
                </a:lnTo>
                <a:lnTo>
                  <a:pt x="668626" y="6745546"/>
                </a:lnTo>
                <a:lnTo>
                  <a:pt x="682636" y="6742697"/>
                </a:lnTo>
                <a:lnTo>
                  <a:pt x="696490" y="6745325"/>
                </a:lnTo>
                <a:lnTo>
                  <a:pt x="707592" y="6752926"/>
                </a:lnTo>
                <a:lnTo>
                  <a:pt x="715024" y="6764321"/>
                </a:lnTo>
                <a:lnTo>
                  <a:pt x="717873" y="6778331"/>
                </a:lnTo>
                <a:lnTo>
                  <a:pt x="715245" y="6792185"/>
                </a:lnTo>
                <a:lnTo>
                  <a:pt x="707644" y="6803286"/>
                </a:lnTo>
                <a:lnTo>
                  <a:pt x="696249" y="6810719"/>
                </a:lnTo>
                <a:lnTo>
                  <a:pt x="682239" y="6813568"/>
                </a:lnTo>
                <a:close/>
              </a:path>
              <a:path w="7366000" h="8053070">
                <a:moveTo>
                  <a:pt x="991560" y="6812732"/>
                </a:moveTo>
                <a:lnTo>
                  <a:pt x="977706" y="6810104"/>
                </a:lnTo>
                <a:lnTo>
                  <a:pt x="966605" y="6802503"/>
                </a:lnTo>
                <a:lnTo>
                  <a:pt x="959172" y="6791108"/>
                </a:lnTo>
                <a:lnTo>
                  <a:pt x="956323" y="6777097"/>
                </a:lnTo>
                <a:lnTo>
                  <a:pt x="958951" y="6763244"/>
                </a:lnTo>
                <a:lnTo>
                  <a:pt x="966552" y="6752142"/>
                </a:lnTo>
                <a:lnTo>
                  <a:pt x="977947" y="6744710"/>
                </a:lnTo>
                <a:lnTo>
                  <a:pt x="991957" y="6741861"/>
                </a:lnTo>
                <a:lnTo>
                  <a:pt x="1005811" y="6744488"/>
                </a:lnTo>
                <a:lnTo>
                  <a:pt x="1016913" y="6752089"/>
                </a:lnTo>
                <a:lnTo>
                  <a:pt x="1024345" y="6763485"/>
                </a:lnTo>
                <a:lnTo>
                  <a:pt x="1027194" y="6777495"/>
                </a:lnTo>
                <a:lnTo>
                  <a:pt x="1024566" y="6791349"/>
                </a:lnTo>
                <a:lnTo>
                  <a:pt x="1016966" y="6802450"/>
                </a:lnTo>
                <a:lnTo>
                  <a:pt x="1005571" y="6809883"/>
                </a:lnTo>
                <a:lnTo>
                  <a:pt x="991560" y="6812732"/>
                </a:lnTo>
                <a:close/>
              </a:path>
              <a:path w="7366000" h="8053070">
                <a:moveTo>
                  <a:pt x="1306467" y="6812597"/>
                </a:moveTo>
                <a:lnTo>
                  <a:pt x="1292613" y="6809969"/>
                </a:lnTo>
                <a:lnTo>
                  <a:pt x="1281511" y="6802368"/>
                </a:lnTo>
                <a:lnTo>
                  <a:pt x="1274079" y="6790973"/>
                </a:lnTo>
                <a:lnTo>
                  <a:pt x="1271230" y="6776962"/>
                </a:lnTo>
                <a:lnTo>
                  <a:pt x="1273858" y="6763109"/>
                </a:lnTo>
                <a:lnTo>
                  <a:pt x="1281459" y="6752007"/>
                </a:lnTo>
                <a:lnTo>
                  <a:pt x="1292854" y="6744574"/>
                </a:lnTo>
                <a:lnTo>
                  <a:pt x="1306864" y="6741726"/>
                </a:lnTo>
                <a:lnTo>
                  <a:pt x="1320718" y="6744354"/>
                </a:lnTo>
                <a:lnTo>
                  <a:pt x="1331819" y="6751955"/>
                </a:lnTo>
                <a:lnTo>
                  <a:pt x="1339252" y="6763350"/>
                </a:lnTo>
                <a:lnTo>
                  <a:pt x="1342101" y="6777360"/>
                </a:lnTo>
                <a:lnTo>
                  <a:pt x="1339473" y="6791214"/>
                </a:lnTo>
                <a:lnTo>
                  <a:pt x="1331872" y="6802315"/>
                </a:lnTo>
                <a:lnTo>
                  <a:pt x="1320477" y="6809748"/>
                </a:lnTo>
                <a:lnTo>
                  <a:pt x="1306467" y="6812597"/>
                </a:lnTo>
                <a:close/>
              </a:path>
              <a:path w="7366000" h="8053070">
                <a:moveTo>
                  <a:pt x="1635336" y="6814217"/>
                </a:moveTo>
                <a:lnTo>
                  <a:pt x="1621483" y="6811590"/>
                </a:lnTo>
                <a:lnTo>
                  <a:pt x="1610381" y="6803989"/>
                </a:lnTo>
                <a:lnTo>
                  <a:pt x="1602949" y="6792594"/>
                </a:lnTo>
                <a:lnTo>
                  <a:pt x="1600100" y="6778583"/>
                </a:lnTo>
                <a:lnTo>
                  <a:pt x="1602728" y="6764729"/>
                </a:lnTo>
                <a:lnTo>
                  <a:pt x="1610329" y="6753628"/>
                </a:lnTo>
                <a:lnTo>
                  <a:pt x="1621724" y="6746195"/>
                </a:lnTo>
                <a:lnTo>
                  <a:pt x="1635734" y="6743346"/>
                </a:lnTo>
                <a:lnTo>
                  <a:pt x="1649588" y="6745974"/>
                </a:lnTo>
                <a:lnTo>
                  <a:pt x="1660689" y="6753575"/>
                </a:lnTo>
                <a:lnTo>
                  <a:pt x="1668122" y="6764970"/>
                </a:lnTo>
                <a:lnTo>
                  <a:pt x="1670971" y="6778981"/>
                </a:lnTo>
                <a:lnTo>
                  <a:pt x="1668343" y="6792834"/>
                </a:lnTo>
                <a:lnTo>
                  <a:pt x="1660742" y="6803936"/>
                </a:lnTo>
                <a:lnTo>
                  <a:pt x="1649347" y="6811368"/>
                </a:lnTo>
                <a:lnTo>
                  <a:pt x="1635336" y="6814217"/>
                </a:lnTo>
                <a:close/>
              </a:path>
              <a:path w="7366000" h="8053070">
                <a:moveTo>
                  <a:pt x="1947450" y="6813732"/>
                </a:moveTo>
                <a:lnTo>
                  <a:pt x="1933596" y="6811105"/>
                </a:lnTo>
                <a:lnTo>
                  <a:pt x="1922495" y="6803504"/>
                </a:lnTo>
                <a:lnTo>
                  <a:pt x="1915062" y="6792108"/>
                </a:lnTo>
                <a:lnTo>
                  <a:pt x="1912214" y="6778098"/>
                </a:lnTo>
                <a:lnTo>
                  <a:pt x="1914841" y="6764244"/>
                </a:lnTo>
                <a:lnTo>
                  <a:pt x="1922442" y="6753143"/>
                </a:lnTo>
                <a:lnTo>
                  <a:pt x="1933838" y="6745710"/>
                </a:lnTo>
                <a:lnTo>
                  <a:pt x="1947848" y="6742861"/>
                </a:lnTo>
                <a:lnTo>
                  <a:pt x="1961702" y="6745489"/>
                </a:lnTo>
                <a:lnTo>
                  <a:pt x="1972803" y="6753090"/>
                </a:lnTo>
                <a:lnTo>
                  <a:pt x="1980236" y="6764485"/>
                </a:lnTo>
                <a:lnTo>
                  <a:pt x="1983085" y="6778496"/>
                </a:lnTo>
                <a:lnTo>
                  <a:pt x="1980457" y="6792349"/>
                </a:lnTo>
                <a:lnTo>
                  <a:pt x="1972856" y="6803450"/>
                </a:lnTo>
                <a:lnTo>
                  <a:pt x="1961461" y="6810883"/>
                </a:lnTo>
                <a:lnTo>
                  <a:pt x="1947450" y="6813732"/>
                </a:lnTo>
                <a:close/>
              </a:path>
              <a:path w="7366000" h="8053070">
                <a:moveTo>
                  <a:pt x="2259213" y="6816040"/>
                </a:moveTo>
                <a:lnTo>
                  <a:pt x="2245359" y="6813412"/>
                </a:lnTo>
                <a:lnTo>
                  <a:pt x="2234258" y="6805811"/>
                </a:lnTo>
                <a:lnTo>
                  <a:pt x="2226825" y="6794416"/>
                </a:lnTo>
                <a:lnTo>
                  <a:pt x="2223976" y="6780405"/>
                </a:lnTo>
                <a:lnTo>
                  <a:pt x="2226604" y="6766552"/>
                </a:lnTo>
                <a:lnTo>
                  <a:pt x="2234205" y="6755451"/>
                </a:lnTo>
                <a:lnTo>
                  <a:pt x="2245600" y="6748018"/>
                </a:lnTo>
                <a:lnTo>
                  <a:pt x="2259611" y="6745169"/>
                </a:lnTo>
                <a:lnTo>
                  <a:pt x="2272287" y="6747648"/>
                </a:lnTo>
                <a:lnTo>
                  <a:pt x="2283519" y="6755266"/>
                </a:lnTo>
                <a:lnTo>
                  <a:pt x="2291606" y="6766743"/>
                </a:lnTo>
                <a:lnTo>
                  <a:pt x="2294847" y="6780803"/>
                </a:lnTo>
                <a:lnTo>
                  <a:pt x="2292219" y="6794657"/>
                </a:lnTo>
                <a:lnTo>
                  <a:pt x="2284618" y="6805758"/>
                </a:lnTo>
                <a:lnTo>
                  <a:pt x="2273223" y="6813191"/>
                </a:lnTo>
                <a:lnTo>
                  <a:pt x="2259213" y="6816040"/>
                </a:lnTo>
                <a:close/>
              </a:path>
              <a:path w="7366000" h="8053070">
                <a:moveTo>
                  <a:pt x="2568885" y="6812411"/>
                </a:moveTo>
                <a:lnTo>
                  <a:pt x="2555031" y="6809783"/>
                </a:lnTo>
                <a:lnTo>
                  <a:pt x="2543930" y="6802182"/>
                </a:lnTo>
                <a:lnTo>
                  <a:pt x="2536498" y="6790787"/>
                </a:lnTo>
                <a:lnTo>
                  <a:pt x="2533649" y="6776776"/>
                </a:lnTo>
                <a:lnTo>
                  <a:pt x="2536277" y="6762923"/>
                </a:lnTo>
                <a:lnTo>
                  <a:pt x="2543878" y="6751821"/>
                </a:lnTo>
                <a:lnTo>
                  <a:pt x="2555273" y="6744389"/>
                </a:lnTo>
                <a:lnTo>
                  <a:pt x="2569283" y="6741540"/>
                </a:lnTo>
                <a:lnTo>
                  <a:pt x="2583137" y="6744167"/>
                </a:lnTo>
                <a:lnTo>
                  <a:pt x="2594238" y="6751768"/>
                </a:lnTo>
                <a:lnTo>
                  <a:pt x="2601671" y="6763163"/>
                </a:lnTo>
                <a:lnTo>
                  <a:pt x="2604520" y="6777174"/>
                </a:lnTo>
                <a:lnTo>
                  <a:pt x="2601892" y="6791028"/>
                </a:lnTo>
                <a:lnTo>
                  <a:pt x="2594291" y="6802129"/>
                </a:lnTo>
                <a:lnTo>
                  <a:pt x="2582896" y="6809562"/>
                </a:lnTo>
                <a:lnTo>
                  <a:pt x="2568885" y="6812411"/>
                </a:lnTo>
                <a:close/>
              </a:path>
              <a:path w="7366000" h="8053070">
                <a:moveTo>
                  <a:pt x="2898106" y="6811239"/>
                </a:moveTo>
                <a:lnTo>
                  <a:pt x="2884252" y="6808611"/>
                </a:lnTo>
                <a:lnTo>
                  <a:pt x="2873151" y="6801010"/>
                </a:lnTo>
                <a:lnTo>
                  <a:pt x="2865718" y="6789615"/>
                </a:lnTo>
                <a:lnTo>
                  <a:pt x="2862870" y="6775604"/>
                </a:lnTo>
                <a:lnTo>
                  <a:pt x="2865498" y="6761751"/>
                </a:lnTo>
                <a:lnTo>
                  <a:pt x="2873099" y="6750649"/>
                </a:lnTo>
                <a:lnTo>
                  <a:pt x="2884494" y="6743216"/>
                </a:lnTo>
                <a:lnTo>
                  <a:pt x="2898504" y="6740367"/>
                </a:lnTo>
                <a:lnTo>
                  <a:pt x="2912358" y="6742995"/>
                </a:lnTo>
                <a:lnTo>
                  <a:pt x="2923459" y="6750597"/>
                </a:lnTo>
                <a:lnTo>
                  <a:pt x="2930892" y="6761992"/>
                </a:lnTo>
                <a:lnTo>
                  <a:pt x="2933741" y="6776002"/>
                </a:lnTo>
                <a:lnTo>
                  <a:pt x="2931113" y="6789856"/>
                </a:lnTo>
                <a:lnTo>
                  <a:pt x="2923512" y="6800957"/>
                </a:lnTo>
                <a:lnTo>
                  <a:pt x="2912117" y="6808390"/>
                </a:lnTo>
                <a:lnTo>
                  <a:pt x="2898106" y="6811239"/>
                </a:lnTo>
                <a:close/>
              </a:path>
              <a:path w="7366000" h="8053070">
                <a:moveTo>
                  <a:pt x="3210220" y="6810753"/>
                </a:moveTo>
                <a:lnTo>
                  <a:pt x="3196366" y="6808125"/>
                </a:lnTo>
                <a:lnTo>
                  <a:pt x="3185265" y="6800523"/>
                </a:lnTo>
                <a:lnTo>
                  <a:pt x="3177832" y="6789128"/>
                </a:lnTo>
                <a:lnTo>
                  <a:pt x="3174983" y="6775118"/>
                </a:lnTo>
                <a:lnTo>
                  <a:pt x="3177611" y="6761264"/>
                </a:lnTo>
                <a:lnTo>
                  <a:pt x="3185212" y="6750163"/>
                </a:lnTo>
                <a:lnTo>
                  <a:pt x="3196608" y="6742730"/>
                </a:lnTo>
                <a:lnTo>
                  <a:pt x="3210618" y="6739881"/>
                </a:lnTo>
                <a:lnTo>
                  <a:pt x="3224472" y="6742510"/>
                </a:lnTo>
                <a:lnTo>
                  <a:pt x="3235573" y="6750111"/>
                </a:lnTo>
                <a:lnTo>
                  <a:pt x="3243006" y="6761506"/>
                </a:lnTo>
                <a:lnTo>
                  <a:pt x="3245855" y="6775516"/>
                </a:lnTo>
                <a:lnTo>
                  <a:pt x="3243227" y="6789369"/>
                </a:lnTo>
                <a:lnTo>
                  <a:pt x="3235626" y="6800471"/>
                </a:lnTo>
                <a:lnTo>
                  <a:pt x="3224230" y="6807903"/>
                </a:lnTo>
                <a:lnTo>
                  <a:pt x="3210220" y="6810753"/>
                </a:lnTo>
                <a:close/>
              </a:path>
              <a:path w="7366000" h="8053070">
                <a:moveTo>
                  <a:pt x="3519541" y="6809916"/>
                </a:moveTo>
                <a:lnTo>
                  <a:pt x="3505688" y="6807288"/>
                </a:lnTo>
                <a:lnTo>
                  <a:pt x="3494587" y="6799688"/>
                </a:lnTo>
                <a:lnTo>
                  <a:pt x="3487154" y="6788292"/>
                </a:lnTo>
                <a:lnTo>
                  <a:pt x="3484305" y="6774282"/>
                </a:lnTo>
                <a:lnTo>
                  <a:pt x="3486933" y="6760428"/>
                </a:lnTo>
                <a:lnTo>
                  <a:pt x="3494534" y="6749327"/>
                </a:lnTo>
                <a:lnTo>
                  <a:pt x="3505929" y="6741894"/>
                </a:lnTo>
                <a:lnTo>
                  <a:pt x="3519939" y="6739045"/>
                </a:lnTo>
                <a:lnTo>
                  <a:pt x="3534186" y="6741722"/>
                </a:lnTo>
                <a:lnTo>
                  <a:pt x="3545942" y="6749405"/>
                </a:lnTo>
                <a:lnTo>
                  <a:pt x="3553505" y="6760817"/>
                </a:lnTo>
                <a:lnTo>
                  <a:pt x="3555176" y="6774680"/>
                </a:lnTo>
                <a:lnTo>
                  <a:pt x="3552548" y="6788533"/>
                </a:lnTo>
                <a:lnTo>
                  <a:pt x="3544947" y="6799634"/>
                </a:lnTo>
                <a:lnTo>
                  <a:pt x="3533552" y="6807067"/>
                </a:lnTo>
                <a:lnTo>
                  <a:pt x="3519541" y="6809916"/>
                </a:lnTo>
                <a:close/>
              </a:path>
              <a:path w="7366000" h="8053070">
                <a:moveTo>
                  <a:pt x="40352" y="7113025"/>
                </a:moveTo>
                <a:lnTo>
                  <a:pt x="26498" y="7110397"/>
                </a:lnTo>
                <a:lnTo>
                  <a:pt x="15397" y="7102796"/>
                </a:lnTo>
                <a:lnTo>
                  <a:pt x="7964" y="7091400"/>
                </a:lnTo>
                <a:lnTo>
                  <a:pt x="5115" y="7077390"/>
                </a:lnTo>
                <a:lnTo>
                  <a:pt x="7743" y="7063536"/>
                </a:lnTo>
                <a:lnTo>
                  <a:pt x="15344" y="7052435"/>
                </a:lnTo>
                <a:lnTo>
                  <a:pt x="26739" y="7045002"/>
                </a:lnTo>
                <a:lnTo>
                  <a:pt x="40749" y="7042153"/>
                </a:lnTo>
                <a:lnTo>
                  <a:pt x="54603" y="7044781"/>
                </a:lnTo>
                <a:lnTo>
                  <a:pt x="65704" y="7052382"/>
                </a:lnTo>
                <a:lnTo>
                  <a:pt x="73137" y="7063777"/>
                </a:lnTo>
                <a:lnTo>
                  <a:pt x="75986" y="7077788"/>
                </a:lnTo>
                <a:lnTo>
                  <a:pt x="73358" y="7091642"/>
                </a:lnTo>
                <a:lnTo>
                  <a:pt x="65757" y="7102743"/>
                </a:lnTo>
                <a:lnTo>
                  <a:pt x="54362" y="7110176"/>
                </a:lnTo>
                <a:lnTo>
                  <a:pt x="40352" y="7113025"/>
                </a:lnTo>
                <a:close/>
              </a:path>
              <a:path w="7366000" h="8053070">
                <a:moveTo>
                  <a:pt x="369573" y="7111853"/>
                </a:moveTo>
                <a:lnTo>
                  <a:pt x="355719" y="7109225"/>
                </a:lnTo>
                <a:lnTo>
                  <a:pt x="344618" y="7101624"/>
                </a:lnTo>
                <a:lnTo>
                  <a:pt x="337185" y="7090229"/>
                </a:lnTo>
                <a:lnTo>
                  <a:pt x="334336" y="7076218"/>
                </a:lnTo>
                <a:lnTo>
                  <a:pt x="336964" y="7062364"/>
                </a:lnTo>
                <a:lnTo>
                  <a:pt x="344565" y="7051263"/>
                </a:lnTo>
                <a:lnTo>
                  <a:pt x="355960" y="7043830"/>
                </a:lnTo>
                <a:lnTo>
                  <a:pt x="369970" y="7040981"/>
                </a:lnTo>
                <a:lnTo>
                  <a:pt x="383676" y="7044787"/>
                </a:lnTo>
                <a:lnTo>
                  <a:pt x="394794" y="7052257"/>
                </a:lnTo>
                <a:lnTo>
                  <a:pt x="402309" y="7062998"/>
                </a:lnTo>
                <a:lnTo>
                  <a:pt x="405207" y="7076616"/>
                </a:lnTo>
                <a:lnTo>
                  <a:pt x="402579" y="7090470"/>
                </a:lnTo>
                <a:lnTo>
                  <a:pt x="394979" y="7101571"/>
                </a:lnTo>
                <a:lnTo>
                  <a:pt x="383583" y="7109003"/>
                </a:lnTo>
                <a:lnTo>
                  <a:pt x="369573" y="7111853"/>
                </a:lnTo>
                <a:close/>
              </a:path>
              <a:path w="7366000" h="8053070">
                <a:moveTo>
                  <a:pt x="681336" y="7114160"/>
                </a:moveTo>
                <a:lnTo>
                  <a:pt x="667482" y="7111532"/>
                </a:lnTo>
                <a:lnTo>
                  <a:pt x="656381" y="7103931"/>
                </a:lnTo>
                <a:lnTo>
                  <a:pt x="648948" y="7092536"/>
                </a:lnTo>
                <a:lnTo>
                  <a:pt x="646099" y="7078526"/>
                </a:lnTo>
                <a:lnTo>
                  <a:pt x="648727" y="7064672"/>
                </a:lnTo>
                <a:lnTo>
                  <a:pt x="656328" y="7053571"/>
                </a:lnTo>
                <a:lnTo>
                  <a:pt x="667723" y="7046138"/>
                </a:lnTo>
                <a:lnTo>
                  <a:pt x="681733" y="7043289"/>
                </a:lnTo>
                <a:lnTo>
                  <a:pt x="695587" y="7045917"/>
                </a:lnTo>
                <a:lnTo>
                  <a:pt x="706688" y="7053518"/>
                </a:lnTo>
                <a:lnTo>
                  <a:pt x="714121" y="7064913"/>
                </a:lnTo>
                <a:lnTo>
                  <a:pt x="716970" y="7078924"/>
                </a:lnTo>
                <a:lnTo>
                  <a:pt x="714342" y="7092777"/>
                </a:lnTo>
                <a:lnTo>
                  <a:pt x="706741" y="7103878"/>
                </a:lnTo>
                <a:lnTo>
                  <a:pt x="695346" y="7111311"/>
                </a:lnTo>
                <a:lnTo>
                  <a:pt x="681336" y="7114160"/>
                </a:lnTo>
                <a:close/>
              </a:path>
              <a:path w="7366000" h="8053070">
                <a:moveTo>
                  <a:pt x="993450" y="7113674"/>
                </a:moveTo>
                <a:lnTo>
                  <a:pt x="979596" y="7111046"/>
                </a:lnTo>
                <a:lnTo>
                  <a:pt x="968495" y="7103445"/>
                </a:lnTo>
                <a:lnTo>
                  <a:pt x="961062" y="7092050"/>
                </a:lnTo>
                <a:lnTo>
                  <a:pt x="958213" y="7078040"/>
                </a:lnTo>
                <a:lnTo>
                  <a:pt x="960841" y="7064186"/>
                </a:lnTo>
                <a:lnTo>
                  <a:pt x="968442" y="7053085"/>
                </a:lnTo>
                <a:lnTo>
                  <a:pt x="979837" y="7045652"/>
                </a:lnTo>
                <a:lnTo>
                  <a:pt x="993847" y="7042803"/>
                </a:lnTo>
                <a:lnTo>
                  <a:pt x="1006523" y="7045283"/>
                </a:lnTo>
                <a:lnTo>
                  <a:pt x="1017755" y="7052900"/>
                </a:lnTo>
                <a:lnTo>
                  <a:pt x="1025842" y="7064378"/>
                </a:lnTo>
                <a:lnTo>
                  <a:pt x="1029084" y="7078437"/>
                </a:lnTo>
                <a:lnTo>
                  <a:pt x="1026456" y="7092291"/>
                </a:lnTo>
                <a:lnTo>
                  <a:pt x="1018855" y="7103392"/>
                </a:lnTo>
                <a:lnTo>
                  <a:pt x="1007460" y="7110825"/>
                </a:lnTo>
                <a:lnTo>
                  <a:pt x="993450" y="7113674"/>
                </a:lnTo>
                <a:close/>
              </a:path>
              <a:path w="7366000" h="8053070">
                <a:moveTo>
                  <a:pt x="1305212" y="7115982"/>
                </a:moveTo>
                <a:lnTo>
                  <a:pt x="1291358" y="7113354"/>
                </a:lnTo>
                <a:lnTo>
                  <a:pt x="1280257" y="7105753"/>
                </a:lnTo>
                <a:lnTo>
                  <a:pt x="1272824" y="7094358"/>
                </a:lnTo>
                <a:lnTo>
                  <a:pt x="1269975" y="7080347"/>
                </a:lnTo>
                <a:lnTo>
                  <a:pt x="1272603" y="7066493"/>
                </a:lnTo>
                <a:lnTo>
                  <a:pt x="1280204" y="7055392"/>
                </a:lnTo>
                <a:lnTo>
                  <a:pt x="1291599" y="7047959"/>
                </a:lnTo>
                <a:lnTo>
                  <a:pt x="1305610" y="7045110"/>
                </a:lnTo>
                <a:lnTo>
                  <a:pt x="1319464" y="7047738"/>
                </a:lnTo>
                <a:lnTo>
                  <a:pt x="1330565" y="7055339"/>
                </a:lnTo>
                <a:lnTo>
                  <a:pt x="1337998" y="7066734"/>
                </a:lnTo>
                <a:lnTo>
                  <a:pt x="1340847" y="7080745"/>
                </a:lnTo>
                <a:lnTo>
                  <a:pt x="1338219" y="7094599"/>
                </a:lnTo>
                <a:lnTo>
                  <a:pt x="1330618" y="7105700"/>
                </a:lnTo>
                <a:lnTo>
                  <a:pt x="1319223" y="7113133"/>
                </a:lnTo>
                <a:lnTo>
                  <a:pt x="1305212" y="7115982"/>
                </a:lnTo>
                <a:close/>
              </a:path>
              <a:path w="7366000" h="8053070">
                <a:moveTo>
                  <a:pt x="1634433" y="7114810"/>
                </a:moveTo>
                <a:lnTo>
                  <a:pt x="1620579" y="7112182"/>
                </a:lnTo>
                <a:lnTo>
                  <a:pt x="1609478" y="7104581"/>
                </a:lnTo>
                <a:lnTo>
                  <a:pt x="1602045" y="7093186"/>
                </a:lnTo>
                <a:lnTo>
                  <a:pt x="1599197" y="7079175"/>
                </a:lnTo>
                <a:lnTo>
                  <a:pt x="1601825" y="7065321"/>
                </a:lnTo>
                <a:lnTo>
                  <a:pt x="1609426" y="7054220"/>
                </a:lnTo>
                <a:lnTo>
                  <a:pt x="1620821" y="7046787"/>
                </a:lnTo>
                <a:lnTo>
                  <a:pt x="1634831" y="7043938"/>
                </a:lnTo>
                <a:lnTo>
                  <a:pt x="1648685" y="7046566"/>
                </a:lnTo>
                <a:lnTo>
                  <a:pt x="1659786" y="7054167"/>
                </a:lnTo>
                <a:lnTo>
                  <a:pt x="1667219" y="7065562"/>
                </a:lnTo>
                <a:lnTo>
                  <a:pt x="1670068" y="7079573"/>
                </a:lnTo>
                <a:lnTo>
                  <a:pt x="1667440" y="7093427"/>
                </a:lnTo>
                <a:lnTo>
                  <a:pt x="1659839" y="7104528"/>
                </a:lnTo>
                <a:lnTo>
                  <a:pt x="1648444" y="7111961"/>
                </a:lnTo>
                <a:lnTo>
                  <a:pt x="1634433" y="7114810"/>
                </a:lnTo>
                <a:close/>
              </a:path>
              <a:path w="7366000" h="8053070">
                <a:moveTo>
                  <a:pt x="1946196" y="7117117"/>
                </a:moveTo>
                <a:lnTo>
                  <a:pt x="1932342" y="7114489"/>
                </a:lnTo>
                <a:lnTo>
                  <a:pt x="1921241" y="7106889"/>
                </a:lnTo>
                <a:lnTo>
                  <a:pt x="1913808" y="7095493"/>
                </a:lnTo>
                <a:lnTo>
                  <a:pt x="1910959" y="7081483"/>
                </a:lnTo>
                <a:lnTo>
                  <a:pt x="1913587" y="7067629"/>
                </a:lnTo>
                <a:lnTo>
                  <a:pt x="1921188" y="7056528"/>
                </a:lnTo>
                <a:lnTo>
                  <a:pt x="1932583" y="7049095"/>
                </a:lnTo>
                <a:lnTo>
                  <a:pt x="1946594" y="7046246"/>
                </a:lnTo>
                <a:lnTo>
                  <a:pt x="1960448" y="7048874"/>
                </a:lnTo>
                <a:lnTo>
                  <a:pt x="1971549" y="7056475"/>
                </a:lnTo>
                <a:lnTo>
                  <a:pt x="1978982" y="7067870"/>
                </a:lnTo>
                <a:lnTo>
                  <a:pt x="1981830" y="7081881"/>
                </a:lnTo>
                <a:lnTo>
                  <a:pt x="1979202" y="7095734"/>
                </a:lnTo>
                <a:lnTo>
                  <a:pt x="1971601" y="7106835"/>
                </a:lnTo>
                <a:lnTo>
                  <a:pt x="1960206" y="7114268"/>
                </a:lnTo>
                <a:lnTo>
                  <a:pt x="1946196" y="7117117"/>
                </a:lnTo>
                <a:close/>
              </a:path>
              <a:path w="7366000" h="8053070">
                <a:moveTo>
                  <a:pt x="2258310" y="7116631"/>
                </a:moveTo>
                <a:lnTo>
                  <a:pt x="2244456" y="7114003"/>
                </a:lnTo>
                <a:lnTo>
                  <a:pt x="2233355" y="7106402"/>
                </a:lnTo>
                <a:lnTo>
                  <a:pt x="2225922" y="7095007"/>
                </a:lnTo>
                <a:lnTo>
                  <a:pt x="2223073" y="7080997"/>
                </a:lnTo>
                <a:lnTo>
                  <a:pt x="2225701" y="7067143"/>
                </a:lnTo>
                <a:lnTo>
                  <a:pt x="2233302" y="7056042"/>
                </a:lnTo>
                <a:lnTo>
                  <a:pt x="2244697" y="7048609"/>
                </a:lnTo>
                <a:lnTo>
                  <a:pt x="2258708" y="7045760"/>
                </a:lnTo>
                <a:lnTo>
                  <a:pt x="2272562" y="7048388"/>
                </a:lnTo>
                <a:lnTo>
                  <a:pt x="2283663" y="7055989"/>
                </a:lnTo>
                <a:lnTo>
                  <a:pt x="2291096" y="7067384"/>
                </a:lnTo>
                <a:lnTo>
                  <a:pt x="2293944" y="7081394"/>
                </a:lnTo>
                <a:lnTo>
                  <a:pt x="2291316" y="7095248"/>
                </a:lnTo>
                <a:lnTo>
                  <a:pt x="2283715" y="7106349"/>
                </a:lnTo>
                <a:lnTo>
                  <a:pt x="2272320" y="7113782"/>
                </a:lnTo>
                <a:lnTo>
                  <a:pt x="2258310" y="7116631"/>
                </a:lnTo>
                <a:close/>
              </a:path>
              <a:path w="7366000" h="8053070">
                <a:moveTo>
                  <a:pt x="2570775" y="7113353"/>
                </a:moveTo>
                <a:lnTo>
                  <a:pt x="2556921" y="7110725"/>
                </a:lnTo>
                <a:lnTo>
                  <a:pt x="2545820" y="7103124"/>
                </a:lnTo>
                <a:lnTo>
                  <a:pt x="2538387" y="7091729"/>
                </a:lnTo>
                <a:lnTo>
                  <a:pt x="2535538" y="7077718"/>
                </a:lnTo>
                <a:lnTo>
                  <a:pt x="2538166" y="7063865"/>
                </a:lnTo>
                <a:lnTo>
                  <a:pt x="2545767" y="7052764"/>
                </a:lnTo>
                <a:lnTo>
                  <a:pt x="2557162" y="7045331"/>
                </a:lnTo>
                <a:lnTo>
                  <a:pt x="2571173" y="7042482"/>
                </a:lnTo>
                <a:lnTo>
                  <a:pt x="2583848" y="7044962"/>
                </a:lnTo>
                <a:lnTo>
                  <a:pt x="2595080" y="7052579"/>
                </a:lnTo>
                <a:lnTo>
                  <a:pt x="2603168" y="7064057"/>
                </a:lnTo>
                <a:lnTo>
                  <a:pt x="2606409" y="7078116"/>
                </a:lnTo>
                <a:lnTo>
                  <a:pt x="2603781" y="7091970"/>
                </a:lnTo>
                <a:lnTo>
                  <a:pt x="2596180" y="7103071"/>
                </a:lnTo>
                <a:lnTo>
                  <a:pt x="2584785" y="7110504"/>
                </a:lnTo>
                <a:lnTo>
                  <a:pt x="2570775" y="7113353"/>
                </a:lnTo>
                <a:close/>
              </a:path>
              <a:path w="7366000" h="8053070">
                <a:moveTo>
                  <a:pt x="2899996" y="7112181"/>
                </a:moveTo>
                <a:lnTo>
                  <a:pt x="2886142" y="7109553"/>
                </a:lnTo>
                <a:lnTo>
                  <a:pt x="2875041" y="7101952"/>
                </a:lnTo>
                <a:lnTo>
                  <a:pt x="2867608" y="7090557"/>
                </a:lnTo>
                <a:lnTo>
                  <a:pt x="2864759" y="7076546"/>
                </a:lnTo>
                <a:lnTo>
                  <a:pt x="2867387" y="7062693"/>
                </a:lnTo>
                <a:lnTo>
                  <a:pt x="2874988" y="7051592"/>
                </a:lnTo>
                <a:lnTo>
                  <a:pt x="2886384" y="7044159"/>
                </a:lnTo>
                <a:lnTo>
                  <a:pt x="2900394" y="7041310"/>
                </a:lnTo>
                <a:lnTo>
                  <a:pt x="2912921" y="7044968"/>
                </a:lnTo>
                <a:lnTo>
                  <a:pt x="2924170" y="7052454"/>
                </a:lnTo>
                <a:lnTo>
                  <a:pt x="2932339" y="7063277"/>
                </a:lnTo>
                <a:lnTo>
                  <a:pt x="2935631" y="7076944"/>
                </a:lnTo>
                <a:lnTo>
                  <a:pt x="2933003" y="7090798"/>
                </a:lnTo>
                <a:lnTo>
                  <a:pt x="2925402" y="7101899"/>
                </a:lnTo>
                <a:lnTo>
                  <a:pt x="2914006" y="7109332"/>
                </a:lnTo>
                <a:lnTo>
                  <a:pt x="2899996" y="7112181"/>
                </a:lnTo>
                <a:close/>
              </a:path>
              <a:path w="7366000" h="8053070">
                <a:moveTo>
                  <a:pt x="3209317" y="7111344"/>
                </a:moveTo>
                <a:lnTo>
                  <a:pt x="3195463" y="7108717"/>
                </a:lnTo>
                <a:lnTo>
                  <a:pt x="3184362" y="7101116"/>
                </a:lnTo>
                <a:lnTo>
                  <a:pt x="3176929" y="7089721"/>
                </a:lnTo>
                <a:lnTo>
                  <a:pt x="3174080" y="7075710"/>
                </a:lnTo>
                <a:lnTo>
                  <a:pt x="3176708" y="7061857"/>
                </a:lnTo>
                <a:lnTo>
                  <a:pt x="3184309" y="7050755"/>
                </a:lnTo>
                <a:lnTo>
                  <a:pt x="3195704" y="7043322"/>
                </a:lnTo>
                <a:lnTo>
                  <a:pt x="3209715" y="7040473"/>
                </a:lnTo>
                <a:lnTo>
                  <a:pt x="3223961" y="7043151"/>
                </a:lnTo>
                <a:lnTo>
                  <a:pt x="3235717" y="7050834"/>
                </a:lnTo>
                <a:lnTo>
                  <a:pt x="3243281" y="7062245"/>
                </a:lnTo>
                <a:lnTo>
                  <a:pt x="3244951" y="7076108"/>
                </a:lnTo>
                <a:lnTo>
                  <a:pt x="3242323" y="7089962"/>
                </a:lnTo>
                <a:lnTo>
                  <a:pt x="3234722" y="7101063"/>
                </a:lnTo>
                <a:lnTo>
                  <a:pt x="3223327" y="7108496"/>
                </a:lnTo>
                <a:lnTo>
                  <a:pt x="3209317" y="7111344"/>
                </a:lnTo>
                <a:close/>
              </a:path>
              <a:path w="7366000" h="8053070">
                <a:moveTo>
                  <a:pt x="3521431" y="7110859"/>
                </a:moveTo>
                <a:lnTo>
                  <a:pt x="3507577" y="7108232"/>
                </a:lnTo>
                <a:lnTo>
                  <a:pt x="3496476" y="7100631"/>
                </a:lnTo>
                <a:lnTo>
                  <a:pt x="3489043" y="7089235"/>
                </a:lnTo>
                <a:lnTo>
                  <a:pt x="3486194" y="7075225"/>
                </a:lnTo>
                <a:lnTo>
                  <a:pt x="3488822" y="7061371"/>
                </a:lnTo>
                <a:lnTo>
                  <a:pt x="3496423" y="7050270"/>
                </a:lnTo>
                <a:lnTo>
                  <a:pt x="3507818" y="7042837"/>
                </a:lnTo>
                <a:lnTo>
                  <a:pt x="3521829" y="7039988"/>
                </a:lnTo>
                <a:lnTo>
                  <a:pt x="3534504" y="7042468"/>
                </a:lnTo>
                <a:lnTo>
                  <a:pt x="3545737" y="7050085"/>
                </a:lnTo>
                <a:lnTo>
                  <a:pt x="3553824" y="7061563"/>
                </a:lnTo>
                <a:lnTo>
                  <a:pt x="3557065" y="7075623"/>
                </a:lnTo>
                <a:lnTo>
                  <a:pt x="3554437" y="7089476"/>
                </a:lnTo>
                <a:lnTo>
                  <a:pt x="3546836" y="7100577"/>
                </a:lnTo>
                <a:lnTo>
                  <a:pt x="3535441" y="7108010"/>
                </a:lnTo>
                <a:lnTo>
                  <a:pt x="3521431" y="7110859"/>
                </a:lnTo>
                <a:close/>
              </a:path>
              <a:path w="7366000" h="8053070">
                <a:moveTo>
                  <a:pt x="35236" y="7447129"/>
                </a:moveTo>
                <a:lnTo>
                  <a:pt x="21382" y="7444501"/>
                </a:lnTo>
                <a:lnTo>
                  <a:pt x="10281" y="7436900"/>
                </a:lnTo>
                <a:lnTo>
                  <a:pt x="2848" y="7425505"/>
                </a:lnTo>
                <a:lnTo>
                  <a:pt x="0" y="7411494"/>
                </a:lnTo>
                <a:lnTo>
                  <a:pt x="2627" y="7397641"/>
                </a:lnTo>
                <a:lnTo>
                  <a:pt x="10228" y="7386539"/>
                </a:lnTo>
                <a:lnTo>
                  <a:pt x="21623" y="7379107"/>
                </a:lnTo>
                <a:lnTo>
                  <a:pt x="35634" y="7376258"/>
                </a:lnTo>
                <a:lnTo>
                  <a:pt x="49488" y="7378886"/>
                </a:lnTo>
                <a:lnTo>
                  <a:pt x="60589" y="7386487"/>
                </a:lnTo>
                <a:lnTo>
                  <a:pt x="68022" y="7397882"/>
                </a:lnTo>
                <a:lnTo>
                  <a:pt x="70871" y="7411892"/>
                </a:lnTo>
                <a:lnTo>
                  <a:pt x="68243" y="7425746"/>
                </a:lnTo>
                <a:lnTo>
                  <a:pt x="60642" y="7436847"/>
                </a:lnTo>
                <a:lnTo>
                  <a:pt x="49247" y="7444280"/>
                </a:lnTo>
                <a:lnTo>
                  <a:pt x="35236" y="7447129"/>
                </a:lnTo>
                <a:close/>
              </a:path>
              <a:path w="7366000" h="8053070">
                <a:moveTo>
                  <a:pt x="364458" y="7445957"/>
                </a:moveTo>
                <a:lnTo>
                  <a:pt x="350604" y="7443329"/>
                </a:lnTo>
                <a:lnTo>
                  <a:pt x="339502" y="7435728"/>
                </a:lnTo>
                <a:lnTo>
                  <a:pt x="332069" y="7424333"/>
                </a:lnTo>
                <a:lnTo>
                  <a:pt x="329221" y="7410322"/>
                </a:lnTo>
                <a:lnTo>
                  <a:pt x="331848" y="7396469"/>
                </a:lnTo>
                <a:lnTo>
                  <a:pt x="339449" y="7385367"/>
                </a:lnTo>
                <a:lnTo>
                  <a:pt x="350845" y="7377935"/>
                </a:lnTo>
                <a:lnTo>
                  <a:pt x="364855" y="7375086"/>
                </a:lnTo>
                <a:lnTo>
                  <a:pt x="378709" y="7377714"/>
                </a:lnTo>
                <a:lnTo>
                  <a:pt x="389810" y="7385315"/>
                </a:lnTo>
                <a:lnTo>
                  <a:pt x="397243" y="7396710"/>
                </a:lnTo>
                <a:lnTo>
                  <a:pt x="400092" y="7410720"/>
                </a:lnTo>
                <a:lnTo>
                  <a:pt x="397464" y="7424574"/>
                </a:lnTo>
                <a:lnTo>
                  <a:pt x="389863" y="7435675"/>
                </a:lnTo>
                <a:lnTo>
                  <a:pt x="378468" y="7443108"/>
                </a:lnTo>
                <a:lnTo>
                  <a:pt x="364458" y="7445957"/>
                </a:lnTo>
                <a:close/>
              </a:path>
              <a:path w="7366000" h="8053070">
                <a:moveTo>
                  <a:pt x="676220" y="7448264"/>
                </a:moveTo>
                <a:lnTo>
                  <a:pt x="662366" y="7445637"/>
                </a:lnTo>
                <a:lnTo>
                  <a:pt x="651265" y="7438036"/>
                </a:lnTo>
                <a:lnTo>
                  <a:pt x="643832" y="7426641"/>
                </a:lnTo>
                <a:lnTo>
                  <a:pt x="640983" y="7412630"/>
                </a:lnTo>
                <a:lnTo>
                  <a:pt x="643611" y="7398776"/>
                </a:lnTo>
                <a:lnTo>
                  <a:pt x="651212" y="7387675"/>
                </a:lnTo>
                <a:lnTo>
                  <a:pt x="662607" y="7380242"/>
                </a:lnTo>
                <a:lnTo>
                  <a:pt x="676618" y="7377393"/>
                </a:lnTo>
                <a:lnTo>
                  <a:pt x="690472" y="7380021"/>
                </a:lnTo>
                <a:lnTo>
                  <a:pt x="701573" y="7387622"/>
                </a:lnTo>
                <a:lnTo>
                  <a:pt x="709006" y="7399017"/>
                </a:lnTo>
                <a:lnTo>
                  <a:pt x="711854" y="7413028"/>
                </a:lnTo>
                <a:lnTo>
                  <a:pt x="709227" y="7426881"/>
                </a:lnTo>
                <a:lnTo>
                  <a:pt x="701626" y="7437982"/>
                </a:lnTo>
                <a:lnTo>
                  <a:pt x="690231" y="7445415"/>
                </a:lnTo>
                <a:lnTo>
                  <a:pt x="676220" y="7448264"/>
                </a:lnTo>
                <a:close/>
              </a:path>
              <a:path w="7366000" h="8053070">
                <a:moveTo>
                  <a:pt x="988334" y="7447779"/>
                </a:moveTo>
                <a:lnTo>
                  <a:pt x="974480" y="7445151"/>
                </a:lnTo>
                <a:lnTo>
                  <a:pt x="963379" y="7437550"/>
                </a:lnTo>
                <a:lnTo>
                  <a:pt x="955946" y="7426155"/>
                </a:lnTo>
                <a:lnTo>
                  <a:pt x="953097" y="7412145"/>
                </a:lnTo>
                <a:lnTo>
                  <a:pt x="955725" y="7398291"/>
                </a:lnTo>
                <a:lnTo>
                  <a:pt x="963326" y="7387190"/>
                </a:lnTo>
                <a:lnTo>
                  <a:pt x="974721" y="7379757"/>
                </a:lnTo>
                <a:lnTo>
                  <a:pt x="988731" y="7376908"/>
                </a:lnTo>
                <a:lnTo>
                  <a:pt x="1002585" y="7379536"/>
                </a:lnTo>
                <a:lnTo>
                  <a:pt x="1013687" y="7387137"/>
                </a:lnTo>
                <a:lnTo>
                  <a:pt x="1021119" y="7398532"/>
                </a:lnTo>
                <a:lnTo>
                  <a:pt x="1023968" y="7412542"/>
                </a:lnTo>
                <a:lnTo>
                  <a:pt x="1021340" y="7426396"/>
                </a:lnTo>
                <a:lnTo>
                  <a:pt x="1013740" y="7437497"/>
                </a:lnTo>
                <a:lnTo>
                  <a:pt x="1002344" y="7444930"/>
                </a:lnTo>
                <a:lnTo>
                  <a:pt x="988334" y="7447779"/>
                </a:lnTo>
                <a:close/>
              </a:path>
              <a:path w="7366000" h="8053070">
                <a:moveTo>
                  <a:pt x="1300447" y="7447294"/>
                </a:moveTo>
                <a:lnTo>
                  <a:pt x="1286594" y="7444666"/>
                </a:lnTo>
                <a:lnTo>
                  <a:pt x="1275493" y="7437065"/>
                </a:lnTo>
                <a:lnTo>
                  <a:pt x="1268060" y="7425670"/>
                </a:lnTo>
                <a:lnTo>
                  <a:pt x="1265211" y="7411659"/>
                </a:lnTo>
                <a:lnTo>
                  <a:pt x="1267839" y="7397806"/>
                </a:lnTo>
                <a:lnTo>
                  <a:pt x="1275440" y="7386705"/>
                </a:lnTo>
                <a:lnTo>
                  <a:pt x="1286835" y="7379272"/>
                </a:lnTo>
                <a:lnTo>
                  <a:pt x="1300845" y="7376423"/>
                </a:lnTo>
                <a:lnTo>
                  <a:pt x="1315092" y="7379100"/>
                </a:lnTo>
                <a:lnTo>
                  <a:pt x="1326848" y="7386783"/>
                </a:lnTo>
                <a:lnTo>
                  <a:pt x="1334411" y="7398195"/>
                </a:lnTo>
                <a:lnTo>
                  <a:pt x="1336082" y="7412057"/>
                </a:lnTo>
                <a:lnTo>
                  <a:pt x="1333454" y="7425911"/>
                </a:lnTo>
                <a:lnTo>
                  <a:pt x="1325853" y="7437012"/>
                </a:lnTo>
                <a:lnTo>
                  <a:pt x="1314458" y="7444445"/>
                </a:lnTo>
                <a:lnTo>
                  <a:pt x="1300447" y="7447294"/>
                </a:lnTo>
                <a:close/>
              </a:path>
              <a:path w="7366000" h="8053070">
                <a:moveTo>
                  <a:pt x="1629318" y="7448914"/>
                </a:moveTo>
                <a:lnTo>
                  <a:pt x="1615464" y="7446286"/>
                </a:lnTo>
                <a:lnTo>
                  <a:pt x="1604363" y="7438685"/>
                </a:lnTo>
                <a:lnTo>
                  <a:pt x="1596930" y="7427290"/>
                </a:lnTo>
                <a:lnTo>
                  <a:pt x="1594081" y="7413279"/>
                </a:lnTo>
                <a:lnTo>
                  <a:pt x="1596709" y="7399426"/>
                </a:lnTo>
                <a:lnTo>
                  <a:pt x="1604310" y="7388325"/>
                </a:lnTo>
                <a:lnTo>
                  <a:pt x="1615705" y="7380892"/>
                </a:lnTo>
                <a:lnTo>
                  <a:pt x="1629716" y="7378043"/>
                </a:lnTo>
                <a:lnTo>
                  <a:pt x="1643962" y="7380720"/>
                </a:lnTo>
                <a:lnTo>
                  <a:pt x="1655718" y="7388404"/>
                </a:lnTo>
                <a:lnTo>
                  <a:pt x="1663282" y="7399815"/>
                </a:lnTo>
                <a:lnTo>
                  <a:pt x="1664952" y="7413677"/>
                </a:lnTo>
                <a:lnTo>
                  <a:pt x="1662324" y="7427531"/>
                </a:lnTo>
                <a:lnTo>
                  <a:pt x="1654723" y="7438632"/>
                </a:lnTo>
                <a:lnTo>
                  <a:pt x="1643328" y="7446065"/>
                </a:lnTo>
                <a:lnTo>
                  <a:pt x="1629318" y="7448914"/>
                </a:lnTo>
                <a:close/>
              </a:path>
              <a:path w="7366000" h="8053070">
                <a:moveTo>
                  <a:pt x="1944224" y="7448779"/>
                </a:moveTo>
                <a:lnTo>
                  <a:pt x="1930370" y="7446152"/>
                </a:lnTo>
                <a:lnTo>
                  <a:pt x="1919269" y="7438551"/>
                </a:lnTo>
                <a:lnTo>
                  <a:pt x="1911836" y="7427156"/>
                </a:lnTo>
                <a:lnTo>
                  <a:pt x="1908987" y="7413145"/>
                </a:lnTo>
                <a:lnTo>
                  <a:pt x="1911615" y="7399292"/>
                </a:lnTo>
                <a:lnTo>
                  <a:pt x="1919216" y="7388190"/>
                </a:lnTo>
                <a:lnTo>
                  <a:pt x="1930612" y="7380757"/>
                </a:lnTo>
                <a:lnTo>
                  <a:pt x="1944622" y="7377908"/>
                </a:lnTo>
                <a:lnTo>
                  <a:pt x="1957298" y="7380388"/>
                </a:lnTo>
                <a:lnTo>
                  <a:pt x="1968530" y="7388006"/>
                </a:lnTo>
                <a:lnTo>
                  <a:pt x="1976617" y="7399483"/>
                </a:lnTo>
                <a:lnTo>
                  <a:pt x="1979859" y="7413543"/>
                </a:lnTo>
                <a:lnTo>
                  <a:pt x="1977231" y="7427396"/>
                </a:lnTo>
                <a:lnTo>
                  <a:pt x="1969630" y="7438498"/>
                </a:lnTo>
                <a:lnTo>
                  <a:pt x="1958235" y="7445931"/>
                </a:lnTo>
                <a:lnTo>
                  <a:pt x="1944224" y="7448779"/>
                </a:lnTo>
                <a:close/>
              </a:path>
              <a:path w="7366000" h="8053070">
                <a:moveTo>
                  <a:pt x="2253194" y="7450736"/>
                </a:moveTo>
                <a:lnTo>
                  <a:pt x="2239341" y="7448108"/>
                </a:lnTo>
                <a:lnTo>
                  <a:pt x="2228239" y="7440507"/>
                </a:lnTo>
                <a:lnTo>
                  <a:pt x="2220807" y="7429112"/>
                </a:lnTo>
                <a:lnTo>
                  <a:pt x="2217958" y="7415102"/>
                </a:lnTo>
                <a:lnTo>
                  <a:pt x="2220586" y="7401248"/>
                </a:lnTo>
                <a:lnTo>
                  <a:pt x="2228187" y="7390147"/>
                </a:lnTo>
                <a:lnTo>
                  <a:pt x="2239582" y="7382714"/>
                </a:lnTo>
                <a:lnTo>
                  <a:pt x="2253592" y="7379865"/>
                </a:lnTo>
                <a:lnTo>
                  <a:pt x="2267446" y="7382493"/>
                </a:lnTo>
                <a:lnTo>
                  <a:pt x="2278547" y="7390094"/>
                </a:lnTo>
                <a:lnTo>
                  <a:pt x="2285980" y="7401489"/>
                </a:lnTo>
                <a:lnTo>
                  <a:pt x="2288829" y="7415499"/>
                </a:lnTo>
                <a:lnTo>
                  <a:pt x="2286201" y="7429353"/>
                </a:lnTo>
                <a:lnTo>
                  <a:pt x="2278600" y="7440454"/>
                </a:lnTo>
                <a:lnTo>
                  <a:pt x="2267205" y="7447887"/>
                </a:lnTo>
                <a:lnTo>
                  <a:pt x="2253194" y="7450736"/>
                </a:lnTo>
                <a:close/>
              </a:path>
              <a:path w="7366000" h="8053070">
                <a:moveTo>
                  <a:pt x="2565659" y="7447458"/>
                </a:moveTo>
                <a:lnTo>
                  <a:pt x="2551805" y="7444830"/>
                </a:lnTo>
                <a:lnTo>
                  <a:pt x="2540704" y="7437229"/>
                </a:lnTo>
                <a:lnTo>
                  <a:pt x="2533272" y="7425834"/>
                </a:lnTo>
                <a:lnTo>
                  <a:pt x="2530423" y="7411824"/>
                </a:lnTo>
                <a:lnTo>
                  <a:pt x="2533051" y="7397970"/>
                </a:lnTo>
                <a:lnTo>
                  <a:pt x="2540652" y="7386869"/>
                </a:lnTo>
                <a:lnTo>
                  <a:pt x="2552047" y="7379436"/>
                </a:lnTo>
                <a:lnTo>
                  <a:pt x="2566057" y="7376587"/>
                </a:lnTo>
                <a:lnTo>
                  <a:pt x="2578733" y="7379067"/>
                </a:lnTo>
                <a:lnTo>
                  <a:pt x="2589965" y="7386684"/>
                </a:lnTo>
                <a:lnTo>
                  <a:pt x="2598052" y="7398162"/>
                </a:lnTo>
                <a:lnTo>
                  <a:pt x="2601294" y="7412221"/>
                </a:lnTo>
                <a:lnTo>
                  <a:pt x="2598666" y="7426075"/>
                </a:lnTo>
                <a:lnTo>
                  <a:pt x="2591065" y="7437176"/>
                </a:lnTo>
                <a:lnTo>
                  <a:pt x="2579670" y="7444609"/>
                </a:lnTo>
                <a:lnTo>
                  <a:pt x="2565659" y="7447458"/>
                </a:lnTo>
                <a:close/>
              </a:path>
              <a:path w="7366000" h="8053070">
                <a:moveTo>
                  <a:pt x="2894880" y="7446286"/>
                </a:moveTo>
                <a:lnTo>
                  <a:pt x="2881026" y="7443658"/>
                </a:lnTo>
                <a:lnTo>
                  <a:pt x="2869925" y="7436057"/>
                </a:lnTo>
                <a:lnTo>
                  <a:pt x="2862492" y="7424662"/>
                </a:lnTo>
                <a:lnTo>
                  <a:pt x="2859644" y="7410652"/>
                </a:lnTo>
                <a:lnTo>
                  <a:pt x="2862272" y="7396798"/>
                </a:lnTo>
                <a:lnTo>
                  <a:pt x="2869873" y="7385697"/>
                </a:lnTo>
                <a:lnTo>
                  <a:pt x="2881268" y="7378264"/>
                </a:lnTo>
                <a:lnTo>
                  <a:pt x="2895278" y="7375415"/>
                </a:lnTo>
                <a:lnTo>
                  <a:pt x="2907954" y="7377895"/>
                </a:lnTo>
                <a:lnTo>
                  <a:pt x="2919186" y="7385512"/>
                </a:lnTo>
                <a:lnTo>
                  <a:pt x="2927273" y="7396989"/>
                </a:lnTo>
                <a:lnTo>
                  <a:pt x="2930515" y="7411049"/>
                </a:lnTo>
                <a:lnTo>
                  <a:pt x="2927887" y="7424903"/>
                </a:lnTo>
                <a:lnTo>
                  <a:pt x="2920286" y="7436004"/>
                </a:lnTo>
                <a:lnTo>
                  <a:pt x="2908891" y="7443437"/>
                </a:lnTo>
                <a:lnTo>
                  <a:pt x="2894880" y="7446286"/>
                </a:lnTo>
                <a:close/>
              </a:path>
              <a:path w="7366000" h="8053070">
                <a:moveTo>
                  <a:pt x="3206994" y="7445801"/>
                </a:moveTo>
                <a:lnTo>
                  <a:pt x="3193140" y="7443173"/>
                </a:lnTo>
                <a:lnTo>
                  <a:pt x="3182039" y="7435572"/>
                </a:lnTo>
                <a:lnTo>
                  <a:pt x="3174606" y="7424177"/>
                </a:lnTo>
                <a:lnTo>
                  <a:pt x="3171757" y="7410166"/>
                </a:lnTo>
                <a:lnTo>
                  <a:pt x="3174385" y="7396313"/>
                </a:lnTo>
                <a:lnTo>
                  <a:pt x="3181986" y="7385211"/>
                </a:lnTo>
                <a:lnTo>
                  <a:pt x="3193381" y="7377779"/>
                </a:lnTo>
                <a:lnTo>
                  <a:pt x="3207392" y="7374929"/>
                </a:lnTo>
                <a:lnTo>
                  <a:pt x="3220068" y="7377409"/>
                </a:lnTo>
                <a:lnTo>
                  <a:pt x="3231300" y="7385027"/>
                </a:lnTo>
                <a:lnTo>
                  <a:pt x="3239387" y="7396504"/>
                </a:lnTo>
                <a:lnTo>
                  <a:pt x="3242629" y="7410564"/>
                </a:lnTo>
                <a:lnTo>
                  <a:pt x="3240001" y="7424418"/>
                </a:lnTo>
                <a:lnTo>
                  <a:pt x="3232400" y="7435519"/>
                </a:lnTo>
                <a:lnTo>
                  <a:pt x="3221004" y="7442952"/>
                </a:lnTo>
                <a:lnTo>
                  <a:pt x="3206994" y="7445801"/>
                </a:lnTo>
                <a:close/>
              </a:path>
              <a:path w="7366000" h="8053070">
                <a:moveTo>
                  <a:pt x="3516666" y="7442171"/>
                </a:moveTo>
                <a:lnTo>
                  <a:pt x="3502813" y="7439544"/>
                </a:lnTo>
                <a:lnTo>
                  <a:pt x="3491711" y="7431943"/>
                </a:lnTo>
                <a:lnTo>
                  <a:pt x="3484279" y="7420548"/>
                </a:lnTo>
                <a:lnTo>
                  <a:pt x="3481430" y="7406537"/>
                </a:lnTo>
                <a:lnTo>
                  <a:pt x="3484058" y="7392683"/>
                </a:lnTo>
                <a:lnTo>
                  <a:pt x="3491659" y="7381582"/>
                </a:lnTo>
                <a:lnTo>
                  <a:pt x="3503054" y="7374149"/>
                </a:lnTo>
                <a:lnTo>
                  <a:pt x="3517064" y="7371300"/>
                </a:lnTo>
                <a:lnTo>
                  <a:pt x="3530770" y="7375106"/>
                </a:lnTo>
                <a:lnTo>
                  <a:pt x="3541888" y="7382576"/>
                </a:lnTo>
                <a:lnTo>
                  <a:pt x="3549403" y="7393317"/>
                </a:lnTo>
                <a:lnTo>
                  <a:pt x="3552301" y="7406935"/>
                </a:lnTo>
                <a:lnTo>
                  <a:pt x="3549673" y="7420789"/>
                </a:lnTo>
                <a:lnTo>
                  <a:pt x="3542072" y="7431890"/>
                </a:lnTo>
                <a:lnTo>
                  <a:pt x="3530677" y="7439323"/>
                </a:lnTo>
                <a:lnTo>
                  <a:pt x="3516666" y="7442171"/>
                </a:lnTo>
                <a:close/>
              </a:path>
              <a:path w="7366000" h="8053070">
                <a:moveTo>
                  <a:pt x="46542" y="7763439"/>
                </a:moveTo>
                <a:lnTo>
                  <a:pt x="32688" y="7760812"/>
                </a:lnTo>
                <a:lnTo>
                  <a:pt x="21587" y="7753211"/>
                </a:lnTo>
                <a:lnTo>
                  <a:pt x="14154" y="7741816"/>
                </a:lnTo>
                <a:lnTo>
                  <a:pt x="11305" y="7727805"/>
                </a:lnTo>
                <a:lnTo>
                  <a:pt x="13933" y="7713952"/>
                </a:lnTo>
                <a:lnTo>
                  <a:pt x="21534" y="7702850"/>
                </a:lnTo>
                <a:lnTo>
                  <a:pt x="32929" y="7695417"/>
                </a:lnTo>
                <a:lnTo>
                  <a:pt x="46939" y="7692568"/>
                </a:lnTo>
                <a:lnTo>
                  <a:pt x="60793" y="7695196"/>
                </a:lnTo>
                <a:lnTo>
                  <a:pt x="71894" y="7702797"/>
                </a:lnTo>
                <a:lnTo>
                  <a:pt x="79327" y="7714192"/>
                </a:lnTo>
                <a:lnTo>
                  <a:pt x="82176" y="7728203"/>
                </a:lnTo>
                <a:lnTo>
                  <a:pt x="79548" y="7742057"/>
                </a:lnTo>
                <a:lnTo>
                  <a:pt x="71947" y="7753158"/>
                </a:lnTo>
                <a:lnTo>
                  <a:pt x="60552" y="7760591"/>
                </a:lnTo>
                <a:lnTo>
                  <a:pt x="46542" y="7763439"/>
                </a:lnTo>
                <a:close/>
              </a:path>
              <a:path w="7366000" h="8053070">
                <a:moveTo>
                  <a:pt x="375763" y="7762267"/>
                </a:moveTo>
                <a:lnTo>
                  <a:pt x="361909" y="7759640"/>
                </a:lnTo>
                <a:lnTo>
                  <a:pt x="350808" y="7752039"/>
                </a:lnTo>
                <a:lnTo>
                  <a:pt x="343375" y="7740644"/>
                </a:lnTo>
                <a:lnTo>
                  <a:pt x="340526" y="7726633"/>
                </a:lnTo>
                <a:lnTo>
                  <a:pt x="343154" y="7712780"/>
                </a:lnTo>
                <a:lnTo>
                  <a:pt x="350755" y="7701678"/>
                </a:lnTo>
                <a:lnTo>
                  <a:pt x="362150" y="7694245"/>
                </a:lnTo>
                <a:lnTo>
                  <a:pt x="376160" y="7691396"/>
                </a:lnTo>
                <a:lnTo>
                  <a:pt x="390014" y="7694024"/>
                </a:lnTo>
                <a:lnTo>
                  <a:pt x="401115" y="7701625"/>
                </a:lnTo>
                <a:lnTo>
                  <a:pt x="408548" y="7713020"/>
                </a:lnTo>
                <a:lnTo>
                  <a:pt x="411397" y="7727031"/>
                </a:lnTo>
                <a:lnTo>
                  <a:pt x="408769" y="7740885"/>
                </a:lnTo>
                <a:lnTo>
                  <a:pt x="401168" y="7751986"/>
                </a:lnTo>
                <a:lnTo>
                  <a:pt x="389773" y="7759419"/>
                </a:lnTo>
                <a:lnTo>
                  <a:pt x="375763" y="7762267"/>
                </a:lnTo>
                <a:close/>
              </a:path>
              <a:path w="7366000" h="8053070">
                <a:moveTo>
                  <a:pt x="687526" y="7764575"/>
                </a:moveTo>
                <a:lnTo>
                  <a:pt x="673672" y="7761947"/>
                </a:lnTo>
                <a:lnTo>
                  <a:pt x="662570" y="7754346"/>
                </a:lnTo>
                <a:lnTo>
                  <a:pt x="655138" y="7742951"/>
                </a:lnTo>
                <a:lnTo>
                  <a:pt x="652289" y="7728941"/>
                </a:lnTo>
                <a:lnTo>
                  <a:pt x="654917" y="7715087"/>
                </a:lnTo>
                <a:lnTo>
                  <a:pt x="662518" y="7703986"/>
                </a:lnTo>
                <a:lnTo>
                  <a:pt x="673913" y="7696553"/>
                </a:lnTo>
                <a:lnTo>
                  <a:pt x="687923" y="7693704"/>
                </a:lnTo>
                <a:lnTo>
                  <a:pt x="701777" y="7696332"/>
                </a:lnTo>
                <a:lnTo>
                  <a:pt x="712878" y="7703933"/>
                </a:lnTo>
                <a:lnTo>
                  <a:pt x="720311" y="7715328"/>
                </a:lnTo>
                <a:lnTo>
                  <a:pt x="723160" y="7729338"/>
                </a:lnTo>
                <a:lnTo>
                  <a:pt x="720532" y="7743192"/>
                </a:lnTo>
                <a:lnTo>
                  <a:pt x="712931" y="7754293"/>
                </a:lnTo>
                <a:lnTo>
                  <a:pt x="701536" y="7761726"/>
                </a:lnTo>
                <a:lnTo>
                  <a:pt x="687526" y="7764575"/>
                </a:lnTo>
                <a:close/>
              </a:path>
              <a:path w="7366000" h="8053070">
                <a:moveTo>
                  <a:pt x="996847" y="7763739"/>
                </a:moveTo>
                <a:lnTo>
                  <a:pt x="982993" y="7761111"/>
                </a:lnTo>
                <a:lnTo>
                  <a:pt x="971892" y="7753510"/>
                </a:lnTo>
                <a:lnTo>
                  <a:pt x="964459" y="7742115"/>
                </a:lnTo>
                <a:lnTo>
                  <a:pt x="961610" y="7728105"/>
                </a:lnTo>
                <a:lnTo>
                  <a:pt x="964238" y="7714251"/>
                </a:lnTo>
                <a:lnTo>
                  <a:pt x="971839" y="7703150"/>
                </a:lnTo>
                <a:lnTo>
                  <a:pt x="983234" y="7695717"/>
                </a:lnTo>
                <a:lnTo>
                  <a:pt x="997244" y="7692868"/>
                </a:lnTo>
                <a:lnTo>
                  <a:pt x="1011098" y="7695496"/>
                </a:lnTo>
                <a:lnTo>
                  <a:pt x="1022199" y="7703097"/>
                </a:lnTo>
                <a:lnTo>
                  <a:pt x="1029632" y="7714492"/>
                </a:lnTo>
                <a:lnTo>
                  <a:pt x="1032481" y="7728502"/>
                </a:lnTo>
                <a:lnTo>
                  <a:pt x="1029853" y="7742356"/>
                </a:lnTo>
                <a:lnTo>
                  <a:pt x="1022252" y="7753457"/>
                </a:lnTo>
                <a:lnTo>
                  <a:pt x="1010857" y="7760890"/>
                </a:lnTo>
                <a:lnTo>
                  <a:pt x="996847" y="7763739"/>
                </a:lnTo>
                <a:close/>
              </a:path>
              <a:path w="7366000" h="8053070">
                <a:moveTo>
                  <a:pt x="1311753" y="7763604"/>
                </a:moveTo>
                <a:lnTo>
                  <a:pt x="1297899" y="7760976"/>
                </a:lnTo>
                <a:lnTo>
                  <a:pt x="1286798" y="7753375"/>
                </a:lnTo>
                <a:lnTo>
                  <a:pt x="1279365" y="7741980"/>
                </a:lnTo>
                <a:lnTo>
                  <a:pt x="1276516" y="7727969"/>
                </a:lnTo>
                <a:lnTo>
                  <a:pt x="1279144" y="7714116"/>
                </a:lnTo>
                <a:lnTo>
                  <a:pt x="1286745" y="7703015"/>
                </a:lnTo>
                <a:lnTo>
                  <a:pt x="1298140" y="7695582"/>
                </a:lnTo>
                <a:lnTo>
                  <a:pt x="1312151" y="7692733"/>
                </a:lnTo>
                <a:lnTo>
                  <a:pt x="1326005" y="7695361"/>
                </a:lnTo>
                <a:lnTo>
                  <a:pt x="1337106" y="7702962"/>
                </a:lnTo>
                <a:lnTo>
                  <a:pt x="1344539" y="7714357"/>
                </a:lnTo>
                <a:lnTo>
                  <a:pt x="1347387" y="7728367"/>
                </a:lnTo>
                <a:lnTo>
                  <a:pt x="1344759" y="7742221"/>
                </a:lnTo>
                <a:lnTo>
                  <a:pt x="1337158" y="7753322"/>
                </a:lnTo>
                <a:lnTo>
                  <a:pt x="1325763" y="7760755"/>
                </a:lnTo>
                <a:lnTo>
                  <a:pt x="1311753" y="7763604"/>
                </a:lnTo>
                <a:close/>
              </a:path>
              <a:path w="7366000" h="8053070">
                <a:moveTo>
                  <a:pt x="1640623" y="7765225"/>
                </a:moveTo>
                <a:lnTo>
                  <a:pt x="1626769" y="7762597"/>
                </a:lnTo>
                <a:lnTo>
                  <a:pt x="1615668" y="7754996"/>
                </a:lnTo>
                <a:lnTo>
                  <a:pt x="1608235" y="7743601"/>
                </a:lnTo>
                <a:lnTo>
                  <a:pt x="1605387" y="7729590"/>
                </a:lnTo>
                <a:lnTo>
                  <a:pt x="1608015" y="7715737"/>
                </a:lnTo>
                <a:lnTo>
                  <a:pt x="1615616" y="7704635"/>
                </a:lnTo>
                <a:lnTo>
                  <a:pt x="1627011" y="7697203"/>
                </a:lnTo>
                <a:lnTo>
                  <a:pt x="1641021" y="7694353"/>
                </a:lnTo>
                <a:lnTo>
                  <a:pt x="1654875" y="7696981"/>
                </a:lnTo>
                <a:lnTo>
                  <a:pt x="1665976" y="7704582"/>
                </a:lnTo>
                <a:lnTo>
                  <a:pt x="1673409" y="7715977"/>
                </a:lnTo>
                <a:lnTo>
                  <a:pt x="1676258" y="7729988"/>
                </a:lnTo>
                <a:lnTo>
                  <a:pt x="1673630" y="7743842"/>
                </a:lnTo>
                <a:lnTo>
                  <a:pt x="1666029" y="7754943"/>
                </a:lnTo>
                <a:lnTo>
                  <a:pt x="1654634" y="7762376"/>
                </a:lnTo>
                <a:lnTo>
                  <a:pt x="1640623" y="7765225"/>
                </a:lnTo>
                <a:close/>
              </a:path>
              <a:path w="7366000" h="8053070">
                <a:moveTo>
                  <a:pt x="1952737" y="7764739"/>
                </a:moveTo>
                <a:lnTo>
                  <a:pt x="1938883" y="7762112"/>
                </a:lnTo>
                <a:lnTo>
                  <a:pt x="1927782" y="7754511"/>
                </a:lnTo>
                <a:lnTo>
                  <a:pt x="1920349" y="7743116"/>
                </a:lnTo>
                <a:lnTo>
                  <a:pt x="1917500" y="7729105"/>
                </a:lnTo>
                <a:lnTo>
                  <a:pt x="1920128" y="7715251"/>
                </a:lnTo>
                <a:lnTo>
                  <a:pt x="1927729" y="7704150"/>
                </a:lnTo>
                <a:lnTo>
                  <a:pt x="1939124" y="7696717"/>
                </a:lnTo>
                <a:lnTo>
                  <a:pt x="1953135" y="7693868"/>
                </a:lnTo>
                <a:lnTo>
                  <a:pt x="1966989" y="7696496"/>
                </a:lnTo>
                <a:lnTo>
                  <a:pt x="1978090" y="7704097"/>
                </a:lnTo>
                <a:lnTo>
                  <a:pt x="1985523" y="7715492"/>
                </a:lnTo>
                <a:lnTo>
                  <a:pt x="1988371" y="7729503"/>
                </a:lnTo>
                <a:lnTo>
                  <a:pt x="1985744" y="7743356"/>
                </a:lnTo>
                <a:lnTo>
                  <a:pt x="1978143" y="7754457"/>
                </a:lnTo>
                <a:lnTo>
                  <a:pt x="1966747" y="7761890"/>
                </a:lnTo>
                <a:lnTo>
                  <a:pt x="1952737" y="7764739"/>
                </a:lnTo>
                <a:close/>
              </a:path>
              <a:path w="7366000" h="8053070">
                <a:moveTo>
                  <a:pt x="2261707" y="7766696"/>
                </a:moveTo>
                <a:lnTo>
                  <a:pt x="2247853" y="7764068"/>
                </a:lnTo>
                <a:lnTo>
                  <a:pt x="2236752" y="7756467"/>
                </a:lnTo>
                <a:lnTo>
                  <a:pt x="2229319" y="7745072"/>
                </a:lnTo>
                <a:lnTo>
                  <a:pt x="2226470" y="7731062"/>
                </a:lnTo>
                <a:lnTo>
                  <a:pt x="2229098" y="7717208"/>
                </a:lnTo>
                <a:lnTo>
                  <a:pt x="2236699" y="7706107"/>
                </a:lnTo>
                <a:lnTo>
                  <a:pt x="2248094" y="7698674"/>
                </a:lnTo>
                <a:lnTo>
                  <a:pt x="2262105" y="7695825"/>
                </a:lnTo>
                <a:lnTo>
                  <a:pt x="2275959" y="7698453"/>
                </a:lnTo>
                <a:lnTo>
                  <a:pt x="2287060" y="7706054"/>
                </a:lnTo>
                <a:lnTo>
                  <a:pt x="2294493" y="7717449"/>
                </a:lnTo>
                <a:lnTo>
                  <a:pt x="2297341" y="7731459"/>
                </a:lnTo>
                <a:lnTo>
                  <a:pt x="2294713" y="7745313"/>
                </a:lnTo>
                <a:lnTo>
                  <a:pt x="2287112" y="7756414"/>
                </a:lnTo>
                <a:lnTo>
                  <a:pt x="2275717" y="7763847"/>
                </a:lnTo>
                <a:lnTo>
                  <a:pt x="2261707" y="7766696"/>
                </a:lnTo>
                <a:close/>
              </a:path>
              <a:path w="7366000" h="8053070">
                <a:moveTo>
                  <a:pt x="2574172" y="7763418"/>
                </a:moveTo>
                <a:lnTo>
                  <a:pt x="2560318" y="7760790"/>
                </a:lnTo>
                <a:lnTo>
                  <a:pt x="2549217" y="7753189"/>
                </a:lnTo>
                <a:lnTo>
                  <a:pt x="2541784" y="7741794"/>
                </a:lnTo>
                <a:lnTo>
                  <a:pt x="2538935" y="7727783"/>
                </a:lnTo>
                <a:lnTo>
                  <a:pt x="2541563" y="7713930"/>
                </a:lnTo>
                <a:lnTo>
                  <a:pt x="2549164" y="7702829"/>
                </a:lnTo>
                <a:lnTo>
                  <a:pt x="2560559" y="7695396"/>
                </a:lnTo>
                <a:lnTo>
                  <a:pt x="2574570" y="7692547"/>
                </a:lnTo>
                <a:lnTo>
                  <a:pt x="2588423" y="7695175"/>
                </a:lnTo>
                <a:lnTo>
                  <a:pt x="2599525" y="7702776"/>
                </a:lnTo>
                <a:lnTo>
                  <a:pt x="2606957" y="7714171"/>
                </a:lnTo>
                <a:lnTo>
                  <a:pt x="2609806" y="7728181"/>
                </a:lnTo>
                <a:lnTo>
                  <a:pt x="2607178" y="7742035"/>
                </a:lnTo>
                <a:lnTo>
                  <a:pt x="2599577" y="7753136"/>
                </a:lnTo>
                <a:lnTo>
                  <a:pt x="2588182" y="7760569"/>
                </a:lnTo>
                <a:lnTo>
                  <a:pt x="2574172" y="7763418"/>
                </a:lnTo>
                <a:close/>
              </a:path>
              <a:path w="7366000" h="8053070">
                <a:moveTo>
                  <a:pt x="2903393" y="7762246"/>
                </a:moveTo>
                <a:lnTo>
                  <a:pt x="2889539" y="7759618"/>
                </a:lnTo>
                <a:lnTo>
                  <a:pt x="2878438" y="7752017"/>
                </a:lnTo>
                <a:lnTo>
                  <a:pt x="2871005" y="7740622"/>
                </a:lnTo>
                <a:lnTo>
                  <a:pt x="2868156" y="7726611"/>
                </a:lnTo>
                <a:lnTo>
                  <a:pt x="2870784" y="7712758"/>
                </a:lnTo>
                <a:lnTo>
                  <a:pt x="2878385" y="7701657"/>
                </a:lnTo>
                <a:lnTo>
                  <a:pt x="2889781" y="7694224"/>
                </a:lnTo>
                <a:lnTo>
                  <a:pt x="2903791" y="7691375"/>
                </a:lnTo>
                <a:lnTo>
                  <a:pt x="2917645" y="7694002"/>
                </a:lnTo>
                <a:lnTo>
                  <a:pt x="2928746" y="7701603"/>
                </a:lnTo>
                <a:lnTo>
                  <a:pt x="2936179" y="7712999"/>
                </a:lnTo>
                <a:lnTo>
                  <a:pt x="2939028" y="7727009"/>
                </a:lnTo>
                <a:lnTo>
                  <a:pt x="2936400" y="7740863"/>
                </a:lnTo>
                <a:lnTo>
                  <a:pt x="2928799" y="7751964"/>
                </a:lnTo>
                <a:lnTo>
                  <a:pt x="2917403" y="7759397"/>
                </a:lnTo>
                <a:lnTo>
                  <a:pt x="2903393" y="7762246"/>
                </a:lnTo>
                <a:close/>
              </a:path>
              <a:path w="7366000" h="8053070">
                <a:moveTo>
                  <a:pt x="3215507" y="7761760"/>
                </a:moveTo>
                <a:lnTo>
                  <a:pt x="3201653" y="7759132"/>
                </a:lnTo>
                <a:lnTo>
                  <a:pt x="3190552" y="7751531"/>
                </a:lnTo>
                <a:lnTo>
                  <a:pt x="3183119" y="7740136"/>
                </a:lnTo>
                <a:lnTo>
                  <a:pt x="3180270" y="7726125"/>
                </a:lnTo>
                <a:lnTo>
                  <a:pt x="3182898" y="7712272"/>
                </a:lnTo>
                <a:lnTo>
                  <a:pt x="3190499" y="7701170"/>
                </a:lnTo>
                <a:lnTo>
                  <a:pt x="3201895" y="7693738"/>
                </a:lnTo>
                <a:lnTo>
                  <a:pt x="3215905" y="7690889"/>
                </a:lnTo>
                <a:lnTo>
                  <a:pt x="3229759" y="7693517"/>
                </a:lnTo>
                <a:lnTo>
                  <a:pt x="3240860" y="7701118"/>
                </a:lnTo>
                <a:lnTo>
                  <a:pt x="3248292" y="7712513"/>
                </a:lnTo>
                <a:lnTo>
                  <a:pt x="3251142" y="7726523"/>
                </a:lnTo>
                <a:lnTo>
                  <a:pt x="3248514" y="7740377"/>
                </a:lnTo>
                <a:lnTo>
                  <a:pt x="3240913" y="7751478"/>
                </a:lnTo>
                <a:lnTo>
                  <a:pt x="3229517" y="7758911"/>
                </a:lnTo>
                <a:lnTo>
                  <a:pt x="3215507" y="7761760"/>
                </a:lnTo>
                <a:close/>
              </a:path>
              <a:path w="7366000" h="8053070">
                <a:moveTo>
                  <a:pt x="3524828" y="7760923"/>
                </a:moveTo>
                <a:lnTo>
                  <a:pt x="3510974" y="7758296"/>
                </a:lnTo>
                <a:lnTo>
                  <a:pt x="3499873" y="7750695"/>
                </a:lnTo>
                <a:lnTo>
                  <a:pt x="3492440" y="7739300"/>
                </a:lnTo>
                <a:lnTo>
                  <a:pt x="3489591" y="7725289"/>
                </a:lnTo>
                <a:lnTo>
                  <a:pt x="3492219" y="7711435"/>
                </a:lnTo>
                <a:lnTo>
                  <a:pt x="3499820" y="7700334"/>
                </a:lnTo>
                <a:lnTo>
                  <a:pt x="3511215" y="7692901"/>
                </a:lnTo>
                <a:lnTo>
                  <a:pt x="3525226" y="7690052"/>
                </a:lnTo>
                <a:lnTo>
                  <a:pt x="3539080" y="7692680"/>
                </a:lnTo>
                <a:lnTo>
                  <a:pt x="3550181" y="7700281"/>
                </a:lnTo>
                <a:lnTo>
                  <a:pt x="3557614" y="7711676"/>
                </a:lnTo>
                <a:lnTo>
                  <a:pt x="3560462" y="7725687"/>
                </a:lnTo>
                <a:lnTo>
                  <a:pt x="3557834" y="7739540"/>
                </a:lnTo>
                <a:lnTo>
                  <a:pt x="3550233" y="7750641"/>
                </a:lnTo>
                <a:lnTo>
                  <a:pt x="3538838" y="7758074"/>
                </a:lnTo>
                <a:lnTo>
                  <a:pt x="3524828" y="7760923"/>
                </a:lnTo>
                <a:close/>
              </a:path>
              <a:path w="7366000" h="8053070">
                <a:moveTo>
                  <a:pt x="7797" y="8052493"/>
                </a:moveTo>
                <a:lnTo>
                  <a:pt x="9168" y="8045264"/>
                </a:lnTo>
                <a:lnTo>
                  <a:pt x="16769" y="8034163"/>
                </a:lnTo>
                <a:lnTo>
                  <a:pt x="28164" y="8026730"/>
                </a:lnTo>
                <a:lnTo>
                  <a:pt x="42174" y="8023881"/>
                </a:lnTo>
                <a:lnTo>
                  <a:pt x="56028" y="8026508"/>
                </a:lnTo>
                <a:lnTo>
                  <a:pt x="67130" y="8034109"/>
                </a:lnTo>
                <a:lnTo>
                  <a:pt x="74563" y="8045505"/>
                </a:lnTo>
                <a:lnTo>
                  <a:pt x="75983" y="8052493"/>
                </a:lnTo>
                <a:lnTo>
                  <a:pt x="7797" y="8052493"/>
                </a:lnTo>
                <a:close/>
              </a:path>
              <a:path w="7366000" h="8053070">
                <a:moveTo>
                  <a:pt x="336975" y="8052493"/>
                </a:moveTo>
                <a:lnTo>
                  <a:pt x="338038" y="8046885"/>
                </a:lnTo>
                <a:lnTo>
                  <a:pt x="345639" y="8035783"/>
                </a:lnTo>
                <a:lnTo>
                  <a:pt x="357034" y="8028351"/>
                </a:lnTo>
                <a:lnTo>
                  <a:pt x="371045" y="8025501"/>
                </a:lnTo>
                <a:lnTo>
                  <a:pt x="384899" y="8028129"/>
                </a:lnTo>
                <a:lnTo>
                  <a:pt x="396000" y="8035730"/>
                </a:lnTo>
                <a:lnTo>
                  <a:pt x="403433" y="8047125"/>
                </a:lnTo>
                <a:lnTo>
                  <a:pt x="404524" y="8052493"/>
                </a:lnTo>
                <a:lnTo>
                  <a:pt x="336975" y="8052493"/>
                </a:lnTo>
                <a:close/>
              </a:path>
              <a:path w="7366000" h="8053070">
                <a:moveTo>
                  <a:pt x="648996" y="8052493"/>
                </a:moveTo>
                <a:lnTo>
                  <a:pt x="650152" y="8046398"/>
                </a:lnTo>
                <a:lnTo>
                  <a:pt x="657753" y="8035297"/>
                </a:lnTo>
                <a:lnTo>
                  <a:pt x="669148" y="8027864"/>
                </a:lnTo>
                <a:lnTo>
                  <a:pt x="683159" y="8025015"/>
                </a:lnTo>
                <a:lnTo>
                  <a:pt x="697013" y="8027644"/>
                </a:lnTo>
                <a:lnTo>
                  <a:pt x="708114" y="8035245"/>
                </a:lnTo>
                <a:lnTo>
                  <a:pt x="715547" y="8046640"/>
                </a:lnTo>
                <a:lnTo>
                  <a:pt x="716737" y="8052493"/>
                </a:lnTo>
                <a:lnTo>
                  <a:pt x="648996" y="8052493"/>
                </a:lnTo>
                <a:close/>
              </a:path>
              <a:path w="7366000" h="8053070">
                <a:moveTo>
                  <a:pt x="958337" y="8052493"/>
                </a:moveTo>
                <a:lnTo>
                  <a:pt x="959122" y="8048355"/>
                </a:lnTo>
                <a:lnTo>
                  <a:pt x="966723" y="8037254"/>
                </a:lnTo>
                <a:lnTo>
                  <a:pt x="978118" y="8029821"/>
                </a:lnTo>
                <a:lnTo>
                  <a:pt x="992129" y="8026972"/>
                </a:lnTo>
                <a:lnTo>
                  <a:pt x="1005983" y="8029600"/>
                </a:lnTo>
                <a:lnTo>
                  <a:pt x="1017084" y="8037201"/>
                </a:lnTo>
                <a:lnTo>
                  <a:pt x="1024517" y="8048596"/>
                </a:lnTo>
                <a:lnTo>
                  <a:pt x="1025309" y="8052493"/>
                </a:lnTo>
                <a:lnTo>
                  <a:pt x="958337" y="8052493"/>
                </a:lnTo>
                <a:close/>
              </a:path>
              <a:path w="7366000" h="8053070">
                <a:moveTo>
                  <a:pt x="1273218" y="8052493"/>
                </a:moveTo>
                <a:lnTo>
                  <a:pt x="1274029" y="8048221"/>
                </a:lnTo>
                <a:lnTo>
                  <a:pt x="1281630" y="8037120"/>
                </a:lnTo>
                <a:lnTo>
                  <a:pt x="1293025" y="8029687"/>
                </a:lnTo>
                <a:lnTo>
                  <a:pt x="1307035" y="8026838"/>
                </a:lnTo>
                <a:lnTo>
                  <a:pt x="1320889" y="8029466"/>
                </a:lnTo>
                <a:lnTo>
                  <a:pt x="1331990" y="8037066"/>
                </a:lnTo>
                <a:lnTo>
                  <a:pt x="1339423" y="8048462"/>
                </a:lnTo>
                <a:lnTo>
                  <a:pt x="1340243" y="8052493"/>
                </a:lnTo>
                <a:lnTo>
                  <a:pt x="1273218" y="8052493"/>
                </a:lnTo>
                <a:close/>
              </a:path>
              <a:path w="7366000" h="8053070">
                <a:moveTo>
                  <a:pt x="1602396" y="8052493"/>
                </a:moveTo>
                <a:lnTo>
                  <a:pt x="1602899" y="8049842"/>
                </a:lnTo>
                <a:lnTo>
                  <a:pt x="1610500" y="8038740"/>
                </a:lnTo>
                <a:lnTo>
                  <a:pt x="1621895" y="8031308"/>
                </a:lnTo>
                <a:lnTo>
                  <a:pt x="1635905" y="8028459"/>
                </a:lnTo>
                <a:lnTo>
                  <a:pt x="1649759" y="8031086"/>
                </a:lnTo>
                <a:lnTo>
                  <a:pt x="1660860" y="8038687"/>
                </a:lnTo>
                <a:lnTo>
                  <a:pt x="1668293" y="8050083"/>
                </a:lnTo>
                <a:lnTo>
                  <a:pt x="1668783" y="8052493"/>
                </a:lnTo>
                <a:lnTo>
                  <a:pt x="1602396" y="8052493"/>
                </a:lnTo>
                <a:close/>
              </a:path>
              <a:path w="7366000" h="8053070">
                <a:moveTo>
                  <a:pt x="1914417" y="8052493"/>
                </a:moveTo>
                <a:lnTo>
                  <a:pt x="1915013" y="8049355"/>
                </a:lnTo>
                <a:lnTo>
                  <a:pt x="1922614" y="8038254"/>
                </a:lnTo>
                <a:lnTo>
                  <a:pt x="1934009" y="8030821"/>
                </a:lnTo>
                <a:lnTo>
                  <a:pt x="1948019" y="8027973"/>
                </a:lnTo>
                <a:lnTo>
                  <a:pt x="1961873" y="8030601"/>
                </a:lnTo>
                <a:lnTo>
                  <a:pt x="1972974" y="8038202"/>
                </a:lnTo>
                <a:lnTo>
                  <a:pt x="1980407" y="8049597"/>
                </a:lnTo>
                <a:lnTo>
                  <a:pt x="1980996" y="8052493"/>
                </a:lnTo>
                <a:lnTo>
                  <a:pt x="1914417" y="8052493"/>
                </a:lnTo>
                <a:close/>
              </a:path>
              <a:path w="7366000" h="8053070">
                <a:moveTo>
                  <a:pt x="2223580" y="8052493"/>
                </a:moveTo>
                <a:lnTo>
                  <a:pt x="2224334" y="8048519"/>
                </a:lnTo>
                <a:lnTo>
                  <a:pt x="2231935" y="8037418"/>
                </a:lnTo>
                <a:lnTo>
                  <a:pt x="2243330" y="8029985"/>
                </a:lnTo>
                <a:lnTo>
                  <a:pt x="2257340" y="8027136"/>
                </a:lnTo>
                <a:lnTo>
                  <a:pt x="2271046" y="8030942"/>
                </a:lnTo>
                <a:lnTo>
                  <a:pt x="2282164" y="8038412"/>
                </a:lnTo>
                <a:lnTo>
                  <a:pt x="2289679" y="8049153"/>
                </a:lnTo>
                <a:lnTo>
                  <a:pt x="2290390" y="8052493"/>
                </a:lnTo>
                <a:lnTo>
                  <a:pt x="2223580" y="8052493"/>
                </a:lnTo>
                <a:close/>
              </a:path>
              <a:path w="7366000" h="8053070">
                <a:moveTo>
                  <a:pt x="2535423" y="8052493"/>
                </a:moveTo>
                <a:lnTo>
                  <a:pt x="2536799" y="8045241"/>
                </a:lnTo>
                <a:lnTo>
                  <a:pt x="2544400" y="8034140"/>
                </a:lnTo>
                <a:lnTo>
                  <a:pt x="2555795" y="8026707"/>
                </a:lnTo>
                <a:lnTo>
                  <a:pt x="2569805" y="8023858"/>
                </a:lnTo>
                <a:lnTo>
                  <a:pt x="2583659" y="8026486"/>
                </a:lnTo>
                <a:lnTo>
                  <a:pt x="2594760" y="8034087"/>
                </a:lnTo>
                <a:lnTo>
                  <a:pt x="2602193" y="8045482"/>
                </a:lnTo>
                <a:lnTo>
                  <a:pt x="2603619" y="8052493"/>
                </a:lnTo>
                <a:lnTo>
                  <a:pt x="2535423" y="8052493"/>
                </a:lnTo>
                <a:close/>
              </a:path>
              <a:path w="7366000" h="8053070">
                <a:moveTo>
                  <a:pt x="2864601" y="8052493"/>
                </a:moveTo>
                <a:lnTo>
                  <a:pt x="2865669" y="8046862"/>
                </a:lnTo>
                <a:lnTo>
                  <a:pt x="2873270" y="8035761"/>
                </a:lnTo>
                <a:lnTo>
                  <a:pt x="2884665" y="8028328"/>
                </a:lnTo>
                <a:lnTo>
                  <a:pt x="2898675" y="8025479"/>
                </a:lnTo>
                <a:lnTo>
                  <a:pt x="2912529" y="8028107"/>
                </a:lnTo>
                <a:lnTo>
                  <a:pt x="2923630" y="8035708"/>
                </a:lnTo>
                <a:lnTo>
                  <a:pt x="2931063" y="8047103"/>
                </a:lnTo>
                <a:lnTo>
                  <a:pt x="2932159" y="8052493"/>
                </a:lnTo>
                <a:lnTo>
                  <a:pt x="2864601" y="8052493"/>
                </a:lnTo>
                <a:close/>
              </a:path>
              <a:path w="7366000" h="8053070">
                <a:moveTo>
                  <a:pt x="3176622" y="8052493"/>
                </a:moveTo>
                <a:lnTo>
                  <a:pt x="3177783" y="8046377"/>
                </a:lnTo>
                <a:lnTo>
                  <a:pt x="3185384" y="8035276"/>
                </a:lnTo>
                <a:lnTo>
                  <a:pt x="3196779" y="8027843"/>
                </a:lnTo>
                <a:lnTo>
                  <a:pt x="3210789" y="8024994"/>
                </a:lnTo>
                <a:lnTo>
                  <a:pt x="3224643" y="8027622"/>
                </a:lnTo>
                <a:lnTo>
                  <a:pt x="3235744" y="8035223"/>
                </a:lnTo>
                <a:lnTo>
                  <a:pt x="3243177" y="8046618"/>
                </a:lnTo>
                <a:lnTo>
                  <a:pt x="3244372" y="8052493"/>
                </a:lnTo>
                <a:lnTo>
                  <a:pt x="3176622" y="8052493"/>
                </a:lnTo>
                <a:close/>
              </a:path>
              <a:path w="7366000" h="8053070">
                <a:moveTo>
                  <a:pt x="3485606" y="8052493"/>
                </a:moveTo>
                <a:lnTo>
                  <a:pt x="3487455" y="8042747"/>
                </a:lnTo>
                <a:lnTo>
                  <a:pt x="3495056" y="8031646"/>
                </a:lnTo>
                <a:lnTo>
                  <a:pt x="3506451" y="8024213"/>
                </a:lnTo>
                <a:lnTo>
                  <a:pt x="3520461" y="8021365"/>
                </a:lnTo>
                <a:lnTo>
                  <a:pt x="3534315" y="8023992"/>
                </a:lnTo>
                <a:lnTo>
                  <a:pt x="3545416" y="8031593"/>
                </a:lnTo>
                <a:lnTo>
                  <a:pt x="3552849" y="8042988"/>
                </a:lnTo>
                <a:lnTo>
                  <a:pt x="3554782" y="8052493"/>
                </a:lnTo>
                <a:lnTo>
                  <a:pt x="3485606" y="8052493"/>
                </a:lnTo>
                <a:close/>
              </a:path>
              <a:path w="7366000" h="8053070">
                <a:moveTo>
                  <a:pt x="3828206" y="5211855"/>
                </a:moveTo>
                <a:lnTo>
                  <a:pt x="3814352" y="5209227"/>
                </a:lnTo>
                <a:lnTo>
                  <a:pt x="3803251" y="5201626"/>
                </a:lnTo>
                <a:lnTo>
                  <a:pt x="3795818" y="5190231"/>
                </a:lnTo>
                <a:lnTo>
                  <a:pt x="3792969" y="5176220"/>
                </a:lnTo>
                <a:lnTo>
                  <a:pt x="3795597" y="5162367"/>
                </a:lnTo>
                <a:lnTo>
                  <a:pt x="3803198" y="5151265"/>
                </a:lnTo>
                <a:lnTo>
                  <a:pt x="3814593" y="5143833"/>
                </a:lnTo>
                <a:lnTo>
                  <a:pt x="3828603" y="5140983"/>
                </a:lnTo>
                <a:lnTo>
                  <a:pt x="3842457" y="5143611"/>
                </a:lnTo>
                <a:lnTo>
                  <a:pt x="3853559" y="5151212"/>
                </a:lnTo>
                <a:lnTo>
                  <a:pt x="3860991" y="5162608"/>
                </a:lnTo>
                <a:lnTo>
                  <a:pt x="3863840" y="5176618"/>
                </a:lnTo>
                <a:lnTo>
                  <a:pt x="3861212" y="5190472"/>
                </a:lnTo>
                <a:lnTo>
                  <a:pt x="3853611" y="5201573"/>
                </a:lnTo>
                <a:lnTo>
                  <a:pt x="3842216" y="5209006"/>
                </a:lnTo>
                <a:lnTo>
                  <a:pt x="3828206" y="5211855"/>
                </a:lnTo>
                <a:close/>
              </a:path>
              <a:path w="7366000" h="8053070">
                <a:moveTo>
                  <a:pt x="4157427" y="5210683"/>
                </a:moveTo>
                <a:lnTo>
                  <a:pt x="4143573" y="5208055"/>
                </a:lnTo>
                <a:lnTo>
                  <a:pt x="4132472" y="5200454"/>
                </a:lnTo>
                <a:lnTo>
                  <a:pt x="4125039" y="5189059"/>
                </a:lnTo>
                <a:lnTo>
                  <a:pt x="4122190" y="5175048"/>
                </a:lnTo>
                <a:lnTo>
                  <a:pt x="4124818" y="5161195"/>
                </a:lnTo>
                <a:lnTo>
                  <a:pt x="4132419" y="5150093"/>
                </a:lnTo>
                <a:lnTo>
                  <a:pt x="4143814" y="5142661"/>
                </a:lnTo>
                <a:lnTo>
                  <a:pt x="4157825" y="5139811"/>
                </a:lnTo>
                <a:lnTo>
                  <a:pt x="4171679" y="5142439"/>
                </a:lnTo>
                <a:lnTo>
                  <a:pt x="4182780" y="5150040"/>
                </a:lnTo>
                <a:lnTo>
                  <a:pt x="4190213" y="5161435"/>
                </a:lnTo>
                <a:lnTo>
                  <a:pt x="4193061" y="5175446"/>
                </a:lnTo>
                <a:lnTo>
                  <a:pt x="4190433" y="5189300"/>
                </a:lnTo>
                <a:lnTo>
                  <a:pt x="4182832" y="5200401"/>
                </a:lnTo>
                <a:lnTo>
                  <a:pt x="4171437" y="5207834"/>
                </a:lnTo>
                <a:lnTo>
                  <a:pt x="4157427" y="5210683"/>
                </a:lnTo>
                <a:close/>
              </a:path>
              <a:path w="7366000" h="8053070">
                <a:moveTo>
                  <a:pt x="4469190" y="5212989"/>
                </a:moveTo>
                <a:lnTo>
                  <a:pt x="4455336" y="5210362"/>
                </a:lnTo>
                <a:lnTo>
                  <a:pt x="4444235" y="5202761"/>
                </a:lnTo>
                <a:lnTo>
                  <a:pt x="4436802" y="5191366"/>
                </a:lnTo>
                <a:lnTo>
                  <a:pt x="4433953" y="5177355"/>
                </a:lnTo>
                <a:lnTo>
                  <a:pt x="4436581" y="5163501"/>
                </a:lnTo>
                <a:lnTo>
                  <a:pt x="4444182" y="5152400"/>
                </a:lnTo>
                <a:lnTo>
                  <a:pt x="4455577" y="5144967"/>
                </a:lnTo>
                <a:lnTo>
                  <a:pt x="4469588" y="5142118"/>
                </a:lnTo>
                <a:lnTo>
                  <a:pt x="4483441" y="5144746"/>
                </a:lnTo>
                <a:lnTo>
                  <a:pt x="4494543" y="5152347"/>
                </a:lnTo>
                <a:lnTo>
                  <a:pt x="4501975" y="5163742"/>
                </a:lnTo>
                <a:lnTo>
                  <a:pt x="4504824" y="5177753"/>
                </a:lnTo>
                <a:lnTo>
                  <a:pt x="4502196" y="5191606"/>
                </a:lnTo>
                <a:lnTo>
                  <a:pt x="4494595" y="5202707"/>
                </a:lnTo>
                <a:lnTo>
                  <a:pt x="4483200" y="5210140"/>
                </a:lnTo>
                <a:lnTo>
                  <a:pt x="4469190" y="5212989"/>
                </a:lnTo>
                <a:close/>
              </a:path>
              <a:path w="7366000" h="8053070">
                <a:moveTo>
                  <a:pt x="4778511" y="5212153"/>
                </a:moveTo>
                <a:lnTo>
                  <a:pt x="4764657" y="5209525"/>
                </a:lnTo>
                <a:lnTo>
                  <a:pt x="4753556" y="5201924"/>
                </a:lnTo>
                <a:lnTo>
                  <a:pt x="4746123" y="5190529"/>
                </a:lnTo>
                <a:lnTo>
                  <a:pt x="4743274" y="5176519"/>
                </a:lnTo>
                <a:lnTo>
                  <a:pt x="4745902" y="5162665"/>
                </a:lnTo>
                <a:lnTo>
                  <a:pt x="4753503" y="5151564"/>
                </a:lnTo>
                <a:lnTo>
                  <a:pt x="4764898" y="5144131"/>
                </a:lnTo>
                <a:lnTo>
                  <a:pt x="4778908" y="5141282"/>
                </a:lnTo>
                <a:lnTo>
                  <a:pt x="4792763" y="5143910"/>
                </a:lnTo>
                <a:lnTo>
                  <a:pt x="4803864" y="5151511"/>
                </a:lnTo>
                <a:lnTo>
                  <a:pt x="4811297" y="5162906"/>
                </a:lnTo>
                <a:lnTo>
                  <a:pt x="4814145" y="5176917"/>
                </a:lnTo>
                <a:lnTo>
                  <a:pt x="4811517" y="5190770"/>
                </a:lnTo>
                <a:lnTo>
                  <a:pt x="4803916" y="5201871"/>
                </a:lnTo>
                <a:lnTo>
                  <a:pt x="4792521" y="5209304"/>
                </a:lnTo>
                <a:lnTo>
                  <a:pt x="4778511" y="5212153"/>
                </a:lnTo>
                <a:close/>
              </a:path>
              <a:path w="7366000" h="8053070">
                <a:moveTo>
                  <a:pt x="5093417" y="5212019"/>
                </a:moveTo>
                <a:lnTo>
                  <a:pt x="5079564" y="5209391"/>
                </a:lnTo>
                <a:lnTo>
                  <a:pt x="5068462" y="5201790"/>
                </a:lnTo>
                <a:lnTo>
                  <a:pt x="5061030" y="5190395"/>
                </a:lnTo>
                <a:lnTo>
                  <a:pt x="5058181" y="5176384"/>
                </a:lnTo>
                <a:lnTo>
                  <a:pt x="5060809" y="5162531"/>
                </a:lnTo>
                <a:lnTo>
                  <a:pt x="5068410" y="5151430"/>
                </a:lnTo>
                <a:lnTo>
                  <a:pt x="5079805" y="5143997"/>
                </a:lnTo>
                <a:lnTo>
                  <a:pt x="5093815" y="5141148"/>
                </a:lnTo>
                <a:lnTo>
                  <a:pt x="5107669" y="5143776"/>
                </a:lnTo>
                <a:lnTo>
                  <a:pt x="5118770" y="5151376"/>
                </a:lnTo>
                <a:lnTo>
                  <a:pt x="5126203" y="5162772"/>
                </a:lnTo>
                <a:lnTo>
                  <a:pt x="5129052" y="5176782"/>
                </a:lnTo>
                <a:lnTo>
                  <a:pt x="5126424" y="5190636"/>
                </a:lnTo>
                <a:lnTo>
                  <a:pt x="5118823" y="5201737"/>
                </a:lnTo>
                <a:lnTo>
                  <a:pt x="5107428" y="5209170"/>
                </a:lnTo>
                <a:lnTo>
                  <a:pt x="5093417" y="5212019"/>
                </a:lnTo>
                <a:close/>
              </a:path>
              <a:path w="7366000" h="8053070">
                <a:moveTo>
                  <a:pt x="5422288" y="5213640"/>
                </a:moveTo>
                <a:lnTo>
                  <a:pt x="5408434" y="5211012"/>
                </a:lnTo>
                <a:lnTo>
                  <a:pt x="5397333" y="5203411"/>
                </a:lnTo>
                <a:lnTo>
                  <a:pt x="5389900" y="5192016"/>
                </a:lnTo>
                <a:lnTo>
                  <a:pt x="5387051" y="5178005"/>
                </a:lnTo>
                <a:lnTo>
                  <a:pt x="5389679" y="5164151"/>
                </a:lnTo>
                <a:lnTo>
                  <a:pt x="5397280" y="5153050"/>
                </a:lnTo>
                <a:lnTo>
                  <a:pt x="5408675" y="5145617"/>
                </a:lnTo>
                <a:lnTo>
                  <a:pt x="5422686" y="5142768"/>
                </a:lnTo>
                <a:lnTo>
                  <a:pt x="5436539" y="5145396"/>
                </a:lnTo>
                <a:lnTo>
                  <a:pt x="5447640" y="5152997"/>
                </a:lnTo>
                <a:lnTo>
                  <a:pt x="5455073" y="5164393"/>
                </a:lnTo>
                <a:lnTo>
                  <a:pt x="5457922" y="5178403"/>
                </a:lnTo>
                <a:lnTo>
                  <a:pt x="5455294" y="5192257"/>
                </a:lnTo>
                <a:lnTo>
                  <a:pt x="5447694" y="5203358"/>
                </a:lnTo>
                <a:lnTo>
                  <a:pt x="5436298" y="5210791"/>
                </a:lnTo>
                <a:lnTo>
                  <a:pt x="5422288" y="5213640"/>
                </a:lnTo>
                <a:close/>
              </a:path>
              <a:path w="7366000" h="8053070">
                <a:moveTo>
                  <a:pt x="5734401" y="5213154"/>
                </a:moveTo>
                <a:lnTo>
                  <a:pt x="5720548" y="5210526"/>
                </a:lnTo>
                <a:lnTo>
                  <a:pt x="5709447" y="5202925"/>
                </a:lnTo>
                <a:lnTo>
                  <a:pt x="5702014" y="5191530"/>
                </a:lnTo>
                <a:lnTo>
                  <a:pt x="5699165" y="5177520"/>
                </a:lnTo>
                <a:lnTo>
                  <a:pt x="5701793" y="5163666"/>
                </a:lnTo>
                <a:lnTo>
                  <a:pt x="5709393" y="5152565"/>
                </a:lnTo>
                <a:lnTo>
                  <a:pt x="5720789" y="5145132"/>
                </a:lnTo>
                <a:lnTo>
                  <a:pt x="5734799" y="5142283"/>
                </a:lnTo>
                <a:lnTo>
                  <a:pt x="5748653" y="5144911"/>
                </a:lnTo>
                <a:lnTo>
                  <a:pt x="5759754" y="5152512"/>
                </a:lnTo>
                <a:lnTo>
                  <a:pt x="5767187" y="5163907"/>
                </a:lnTo>
                <a:lnTo>
                  <a:pt x="5770036" y="5177917"/>
                </a:lnTo>
                <a:lnTo>
                  <a:pt x="5767408" y="5191771"/>
                </a:lnTo>
                <a:lnTo>
                  <a:pt x="5759807" y="5202872"/>
                </a:lnTo>
                <a:lnTo>
                  <a:pt x="5748412" y="5210305"/>
                </a:lnTo>
                <a:lnTo>
                  <a:pt x="5734401" y="5213154"/>
                </a:lnTo>
                <a:close/>
              </a:path>
              <a:path w="7366000" h="8053070">
                <a:moveTo>
                  <a:pt x="6043372" y="5215110"/>
                </a:moveTo>
                <a:lnTo>
                  <a:pt x="6029518" y="5212482"/>
                </a:lnTo>
                <a:lnTo>
                  <a:pt x="6018417" y="5204881"/>
                </a:lnTo>
                <a:lnTo>
                  <a:pt x="6010984" y="5193486"/>
                </a:lnTo>
                <a:lnTo>
                  <a:pt x="6008135" y="5179476"/>
                </a:lnTo>
                <a:lnTo>
                  <a:pt x="6010763" y="5165622"/>
                </a:lnTo>
                <a:lnTo>
                  <a:pt x="6018364" y="5154521"/>
                </a:lnTo>
                <a:lnTo>
                  <a:pt x="6029759" y="5147088"/>
                </a:lnTo>
                <a:lnTo>
                  <a:pt x="6043769" y="5144239"/>
                </a:lnTo>
                <a:lnTo>
                  <a:pt x="6057623" y="5146867"/>
                </a:lnTo>
                <a:lnTo>
                  <a:pt x="6068724" y="5154468"/>
                </a:lnTo>
                <a:lnTo>
                  <a:pt x="6076157" y="5165863"/>
                </a:lnTo>
                <a:lnTo>
                  <a:pt x="6079006" y="5179874"/>
                </a:lnTo>
                <a:lnTo>
                  <a:pt x="6076378" y="5193727"/>
                </a:lnTo>
                <a:lnTo>
                  <a:pt x="6068777" y="5204828"/>
                </a:lnTo>
                <a:lnTo>
                  <a:pt x="6057382" y="5212261"/>
                </a:lnTo>
                <a:lnTo>
                  <a:pt x="6043372" y="5215110"/>
                </a:lnTo>
                <a:close/>
              </a:path>
              <a:path w="7366000" h="8053070">
                <a:moveTo>
                  <a:pt x="6355836" y="5211832"/>
                </a:moveTo>
                <a:lnTo>
                  <a:pt x="6341983" y="5209204"/>
                </a:lnTo>
                <a:lnTo>
                  <a:pt x="6330882" y="5201603"/>
                </a:lnTo>
                <a:lnTo>
                  <a:pt x="6323449" y="5190208"/>
                </a:lnTo>
                <a:lnTo>
                  <a:pt x="6320600" y="5176197"/>
                </a:lnTo>
                <a:lnTo>
                  <a:pt x="6323227" y="5162344"/>
                </a:lnTo>
                <a:lnTo>
                  <a:pt x="6330828" y="5151243"/>
                </a:lnTo>
                <a:lnTo>
                  <a:pt x="6342224" y="5143810"/>
                </a:lnTo>
                <a:lnTo>
                  <a:pt x="6356234" y="5140961"/>
                </a:lnTo>
                <a:lnTo>
                  <a:pt x="6370088" y="5143589"/>
                </a:lnTo>
                <a:lnTo>
                  <a:pt x="6381189" y="5151190"/>
                </a:lnTo>
                <a:lnTo>
                  <a:pt x="6388622" y="5162585"/>
                </a:lnTo>
                <a:lnTo>
                  <a:pt x="6391471" y="5176595"/>
                </a:lnTo>
                <a:lnTo>
                  <a:pt x="6388843" y="5190449"/>
                </a:lnTo>
                <a:lnTo>
                  <a:pt x="6381242" y="5201550"/>
                </a:lnTo>
                <a:lnTo>
                  <a:pt x="6369847" y="5208983"/>
                </a:lnTo>
                <a:lnTo>
                  <a:pt x="6355836" y="5211832"/>
                </a:lnTo>
                <a:close/>
              </a:path>
              <a:path w="7366000" h="8053070">
                <a:moveTo>
                  <a:pt x="6685058" y="5210660"/>
                </a:moveTo>
                <a:lnTo>
                  <a:pt x="6671204" y="5208032"/>
                </a:lnTo>
                <a:lnTo>
                  <a:pt x="6660103" y="5200431"/>
                </a:lnTo>
                <a:lnTo>
                  <a:pt x="6652670" y="5189036"/>
                </a:lnTo>
                <a:lnTo>
                  <a:pt x="6649821" y="5175025"/>
                </a:lnTo>
                <a:lnTo>
                  <a:pt x="6652449" y="5161172"/>
                </a:lnTo>
                <a:lnTo>
                  <a:pt x="6660050" y="5150071"/>
                </a:lnTo>
                <a:lnTo>
                  <a:pt x="6671445" y="5142638"/>
                </a:lnTo>
                <a:lnTo>
                  <a:pt x="6685456" y="5139789"/>
                </a:lnTo>
                <a:lnTo>
                  <a:pt x="6699309" y="5142417"/>
                </a:lnTo>
                <a:lnTo>
                  <a:pt x="6710410" y="5150018"/>
                </a:lnTo>
                <a:lnTo>
                  <a:pt x="6717843" y="5161413"/>
                </a:lnTo>
                <a:lnTo>
                  <a:pt x="6720692" y="5175423"/>
                </a:lnTo>
                <a:lnTo>
                  <a:pt x="6718064" y="5189277"/>
                </a:lnTo>
                <a:lnTo>
                  <a:pt x="6710464" y="5200378"/>
                </a:lnTo>
                <a:lnTo>
                  <a:pt x="6699068" y="5207811"/>
                </a:lnTo>
                <a:lnTo>
                  <a:pt x="6685058" y="5210660"/>
                </a:lnTo>
                <a:close/>
              </a:path>
              <a:path w="7366000" h="8053070">
                <a:moveTo>
                  <a:pt x="6997171" y="5210175"/>
                </a:moveTo>
                <a:lnTo>
                  <a:pt x="6983318" y="5207547"/>
                </a:lnTo>
                <a:lnTo>
                  <a:pt x="6972217" y="5199946"/>
                </a:lnTo>
                <a:lnTo>
                  <a:pt x="6964784" y="5188551"/>
                </a:lnTo>
                <a:lnTo>
                  <a:pt x="6961935" y="5174540"/>
                </a:lnTo>
                <a:lnTo>
                  <a:pt x="6964563" y="5160686"/>
                </a:lnTo>
                <a:lnTo>
                  <a:pt x="6972163" y="5149585"/>
                </a:lnTo>
                <a:lnTo>
                  <a:pt x="6983559" y="5142153"/>
                </a:lnTo>
                <a:lnTo>
                  <a:pt x="6997569" y="5139304"/>
                </a:lnTo>
                <a:lnTo>
                  <a:pt x="7011423" y="5141932"/>
                </a:lnTo>
                <a:lnTo>
                  <a:pt x="7022524" y="5149533"/>
                </a:lnTo>
                <a:lnTo>
                  <a:pt x="7029957" y="5160928"/>
                </a:lnTo>
                <a:lnTo>
                  <a:pt x="7032806" y="5174938"/>
                </a:lnTo>
                <a:lnTo>
                  <a:pt x="7030178" y="5188792"/>
                </a:lnTo>
                <a:lnTo>
                  <a:pt x="7022577" y="5199893"/>
                </a:lnTo>
                <a:lnTo>
                  <a:pt x="7011182" y="5207326"/>
                </a:lnTo>
                <a:lnTo>
                  <a:pt x="6997171" y="5210175"/>
                </a:lnTo>
                <a:close/>
              </a:path>
              <a:path w="7366000" h="8053070">
                <a:moveTo>
                  <a:pt x="7306493" y="5209338"/>
                </a:moveTo>
                <a:lnTo>
                  <a:pt x="7292639" y="5206710"/>
                </a:lnTo>
                <a:lnTo>
                  <a:pt x="7281538" y="5199109"/>
                </a:lnTo>
                <a:lnTo>
                  <a:pt x="7274105" y="5187714"/>
                </a:lnTo>
                <a:lnTo>
                  <a:pt x="7271256" y="5173704"/>
                </a:lnTo>
                <a:lnTo>
                  <a:pt x="7273884" y="5159850"/>
                </a:lnTo>
                <a:lnTo>
                  <a:pt x="7281485" y="5148749"/>
                </a:lnTo>
                <a:lnTo>
                  <a:pt x="7292880" y="5141316"/>
                </a:lnTo>
                <a:lnTo>
                  <a:pt x="7306890" y="5138467"/>
                </a:lnTo>
                <a:lnTo>
                  <a:pt x="7320744" y="5141095"/>
                </a:lnTo>
                <a:lnTo>
                  <a:pt x="7331845" y="5148696"/>
                </a:lnTo>
                <a:lnTo>
                  <a:pt x="7339278" y="5160091"/>
                </a:lnTo>
                <a:lnTo>
                  <a:pt x="7342127" y="5174101"/>
                </a:lnTo>
                <a:lnTo>
                  <a:pt x="7339499" y="5187955"/>
                </a:lnTo>
                <a:lnTo>
                  <a:pt x="7331898" y="5199056"/>
                </a:lnTo>
                <a:lnTo>
                  <a:pt x="7320503" y="5206489"/>
                </a:lnTo>
                <a:lnTo>
                  <a:pt x="7306493" y="5209338"/>
                </a:lnTo>
                <a:close/>
              </a:path>
              <a:path w="7366000" h="8053070">
                <a:moveTo>
                  <a:pt x="3823441" y="5543166"/>
                </a:moveTo>
                <a:lnTo>
                  <a:pt x="3809587" y="5540538"/>
                </a:lnTo>
                <a:lnTo>
                  <a:pt x="3798486" y="5532937"/>
                </a:lnTo>
                <a:lnTo>
                  <a:pt x="3791054" y="5521542"/>
                </a:lnTo>
                <a:lnTo>
                  <a:pt x="3788205" y="5507532"/>
                </a:lnTo>
                <a:lnTo>
                  <a:pt x="3790833" y="5493678"/>
                </a:lnTo>
                <a:lnTo>
                  <a:pt x="3798434" y="5482577"/>
                </a:lnTo>
                <a:lnTo>
                  <a:pt x="3809829" y="5475144"/>
                </a:lnTo>
                <a:lnTo>
                  <a:pt x="3823839" y="5472295"/>
                </a:lnTo>
                <a:lnTo>
                  <a:pt x="3837693" y="5474923"/>
                </a:lnTo>
                <a:lnTo>
                  <a:pt x="3848794" y="5482524"/>
                </a:lnTo>
                <a:lnTo>
                  <a:pt x="3856227" y="5493919"/>
                </a:lnTo>
                <a:lnTo>
                  <a:pt x="3859076" y="5507929"/>
                </a:lnTo>
                <a:lnTo>
                  <a:pt x="3856448" y="5521783"/>
                </a:lnTo>
                <a:lnTo>
                  <a:pt x="3848847" y="5532884"/>
                </a:lnTo>
                <a:lnTo>
                  <a:pt x="3837452" y="5540317"/>
                </a:lnTo>
                <a:lnTo>
                  <a:pt x="3823441" y="5543166"/>
                </a:lnTo>
                <a:close/>
              </a:path>
              <a:path w="7366000" h="8053070">
                <a:moveTo>
                  <a:pt x="4152312" y="5544787"/>
                </a:moveTo>
                <a:lnTo>
                  <a:pt x="4138458" y="5542159"/>
                </a:lnTo>
                <a:lnTo>
                  <a:pt x="4127357" y="5534558"/>
                </a:lnTo>
                <a:lnTo>
                  <a:pt x="4119924" y="5523163"/>
                </a:lnTo>
                <a:lnTo>
                  <a:pt x="4117075" y="5509152"/>
                </a:lnTo>
                <a:lnTo>
                  <a:pt x="4119703" y="5495299"/>
                </a:lnTo>
                <a:lnTo>
                  <a:pt x="4127304" y="5484198"/>
                </a:lnTo>
                <a:lnTo>
                  <a:pt x="4138699" y="5476765"/>
                </a:lnTo>
                <a:lnTo>
                  <a:pt x="4152709" y="5473916"/>
                </a:lnTo>
                <a:lnTo>
                  <a:pt x="4166563" y="5476543"/>
                </a:lnTo>
                <a:lnTo>
                  <a:pt x="4177665" y="5484144"/>
                </a:lnTo>
                <a:lnTo>
                  <a:pt x="4185097" y="5495540"/>
                </a:lnTo>
                <a:lnTo>
                  <a:pt x="4187946" y="5509550"/>
                </a:lnTo>
                <a:lnTo>
                  <a:pt x="4185318" y="5523404"/>
                </a:lnTo>
                <a:lnTo>
                  <a:pt x="4177717" y="5534505"/>
                </a:lnTo>
                <a:lnTo>
                  <a:pt x="4166322" y="5541938"/>
                </a:lnTo>
                <a:lnTo>
                  <a:pt x="4152312" y="5544787"/>
                </a:lnTo>
                <a:close/>
              </a:path>
              <a:path w="7366000" h="8053070">
                <a:moveTo>
                  <a:pt x="4464425" y="5544302"/>
                </a:moveTo>
                <a:lnTo>
                  <a:pt x="4450571" y="5541674"/>
                </a:lnTo>
                <a:lnTo>
                  <a:pt x="4439470" y="5534073"/>
                </a:lnTo>
                <a:lnTo>
                  <a:pt x="4432038" y="5522678"/>
                </a:lnTo>
                <a:lnTo>
                  <a:pt x="4429189" y="5508667"/>
                </a:lnTo>
                <a:lnTo>
                  <a:pt x="4431817" y="5494814"/>
                </a:lnTo>
                <a:lnTo>
                  <a:pt x="4439418" y="5483712"/>
                </a:lnTo>
                <a:lnTo>
                  <a:pt x="4450813" y="5476280"/>
                </a:lnTo>
                <a:lnTo>
                  <a:pt x="4464823" y="5473431"/>
                </a:lnTo>
                <a:lnTo>
                  <a:pt x="4478677" y="5476058"/>
                </a:lnTo>
                <a:lnTo>
                  <a:pt x="4489778" y="5483660"/>
                </a:lnTo>
                <a:lnTo>
                  <a:pt x="4497211" y="5495055"/>
                </a:lnTo>
                <a:lnTo>
                  <a:pt x="4500060" y="5509065"/>
                </a:lnTo>
                <a:lnTo>
                  <a:pt x="4497432" y="5522919"/>
                </a:lnTo>
                <a:lnTo>
                  <a:pt x="4489831" y="5534020"/>
                </a:lnTo>
                <a:lnTo>
                  <a:pt x="4478436" y="5541453"/>
                </a:lnTo>
                <a:lnTo>
                  <a:pt x="4464425" y="5544302"/>
                </a:lnTo>
                <a:close/>
              </a:path>
              <a:path w="7366000" h="8053070">
                <a:moveTo>
                  <a:pt x="4773395" y="5546257"/>
                </a:moveTo>
                <a:lnTo>
                  <a:pt x="4759541" y="5543630"/>
                </a:lnTo>
                <a:lnTo>
                  <a:pt x="4748440" y="5536029"/>
                </a:lnTo>
                <a:lnTo>
                  <a:pt x="4741008" y="5524633"/>
                </a:lnTo>
                <a:lnTo>
                  <a:pt x="4738159" y="5510623"/>
                </a:lnTo>
                <a:lnTo>
                  <a:pt x="4740787" y="5496769"/>
                </a:lnTo>
                <a:lnTo>
                  <a:pt x="4748388" y="5485668"/>
                </a:lnTo>
                <a:lnTo>
                  <a:pt x="4759783" y="5478235"/>
                </a:lnTo>
                <a:lnTo>
                  <a:pt x="4773793" y="5475386"/>
                </a:lnTo>
                <a:lnTo>
                  <a:pt x="4787647" y="5478014"/>
                </a:lnTo>
                <a:lnTo>
                  <a:pt x="4798748" y="5485616"/>
                </a:lnTo>
                <a:lnTo>
                  <a:pt x="4806181" y="5497011"/>
                </a:lnTo>
                <a:lnTo>
                  <a:pt x="4809030" y="5511021"/>
                </a:lnTo>
                <a:lnTo>
                  <a:pt x="4806402" y="5524874"/>
                </a:lnTo>
                <a:lnTo>
                  <a:pt x="4798801" y="5535975"/>
                </a:lnTo>
                <a:lnTo>
                  <a:pt x="4787406" y="5543408"/>
                </a:lnTo>
                <a:lnTo>
                  <a:pt x="4773395" y="5546257"/>
                </a:lnTo>
                <a:close/>
              </a:path>
              <a:path w="7366000" h="8053070">
                <a:moveTo>
                  <a:pt x="5088302" y="5546123"/>
                </a:moveTo>
                <a:lnTo>
                  <a:pt x="5074448" y="5543495"/>
                </a:lnTo>
                <a:lnTo>
                  <a:pt x="5063347" y="5535894"/>
                </a:lnTo>
                <a:lnTo>
                  <a:pt x="5055914" y="5524499"/>
                </a:lnTo>
                <a:lnTo>
                  <a:pt x="5053065" y="5510489"/>
                </a:lnTo>
                <a:lnTo>
                  <a:pt x="5055693" y="5496635"/>
                </a:lnTo>
                <a:lnTo>
                  <a:pt x="5063294" y="5485534"/>
                </a:lnTo>
                <a:lnTo>
                  <a:pt x="5074689" y="5478101"/>
                </a:lnTo>
                <a:lnTo>
                  <a:pt x="5088700" y="5475252"/>
                </a:lnTo>
                <a:lnTo>
                  <a:pt x="5102554" y="5477880"/>
                </a:lnTo>
                <a:lnTo>
                  <a:pt x="5113655" y="5485481"/>
                </a:lnTo>
                <a:lnTo>
                  <a:pt x="5121088" y="5496876"/>
                </a:lnTo>
                <a:lnTo>
                  <a:pt x="5123936" y="5510886"/>
                </a:lnTo>
                <a:lnTo>
                  <a:pt x="5121308" y="5524740"/>
                </a:lnTo>
                <a:lnTo>
                  <a:pt x="5113708" y="5535841"/>
                </a:lnTo>
                <a:lnTo>
                  <a:pt x="5102312" y="5543274"/>
                </a:lnTo>
                <a:lnTo>
                  <a:pt x="5088302" y="5546123"/>
                </a:lnTo>
                <a:close/>
              </a:path>
              <a:path w="7366000" h="8053070">
                <a:moveTo>
                  <a:pt x="5417172" y="5547744"/>
                </a:moveTo>
                <a:lnTo>
                  <a:pt x="5403318" y="5545116"/>
                </a:lnTo>
                <a:lnTo>
                  <a:pt x="5392217" y="5537515"/>
                </a:lnTo>
                <a:lnTo>
                  <a:pt x="5384784" y="5526120"/>
                </a:lnTo>
                <a:lnTo>
                  <a:pt x="5381935" y="5512109"/>
                </a:lnTo>
                <a:lnTo>
                  <a:pt x="5384563" y="5498256"/>
                </a:lnTo>
                <a:lnTo>
                  <a:pt x="5392164" y="5487155"/>
                </a:lnTo>
                <a:lnTo>
                  <a:pt x="5403559" y="5479722"/>
                </a:lnTo>
                <a:lnTo>
                  <a:pt x="5417570" y="5476873"/>
                </a:lnTo>
                <a:lnTo>
                  <a:pt x="5431424" y="5479501"/>
                </a:lnTo>
                <a:lnTo>
                  <a:pt x="5442525" y="5487102"/>
                </a:lnTo>
                <a:lnTo>
                  <a:pt x="5449958" y="5498497"/>
                </a:lnTo>
                <a:lnTo>
                  <a:pt x="5452806" y="5512507"/>
                </a:lnTo>
                <a:lnTo>
                  <a:pt x="5450179" y="5526361"/>
                </a:lnTo>
                <a:lnTo>
                  <a:pt x="5442578" y="5537462"/>
                </a:lnTo>
                <a:lnTo>
                  <a:pt x="5431182" y="5544895"/>
                </a:lnTo>
                <a:lnTo>
                  <a:pt x="5417172" y="5547744"/>
                </a:lnTo>
                <a:close/>
              </a:path>
              <a:path w="7366000" h="8053070">
                <a:moveTo>
                  <a:pt x="5729286" y="5547259"/>
                </a:moveTo>
                <a:lnTo>
                  <a:pt x="5715432" y="5544631"/>
                </a:lnTo>
                <a:lnTo>
                  <a:pt x="5704331" y="5537030"/>
                </a:lnTo>
                <a:lnTo>
                  <a:pt x="5696898" y="5525635"/>
                </a:lnTo>
                <a:lnTo>
                  <a:pt x="5694049" y="5511624"/>
                </a:lnTo>
                <a:lnTo>
                  <a:pt x="5696677" y="5497771"/>
                </a:lnTo>
                <a:lnTo>
                  <a:pt x="5704278" y="5486669"/>
                </a:lnTo>
                <a:lnTo>
                  <a:pt x="5715673" y="5479237"/>
                </a:lnTo>
                <a:lnTo>
                  <a:pt x="5729683" y="5476388"/>
                </a:lnTo>
                <a:lnTo>
                  <a:pt x="5743538" y="5479015"/>
                </a:lnTo>
                <a:lnTo>
                  <a:pt x="5754639" y="5486616"/>
                </a:lnTo>
                <a:lnTo>
                  <a:pt x="5762072" y="5498011"/>
                </a:lnTo>
                <a:lnTo>
                  <a:pt x="5764920" y="5512022"/>
                </a:lnTo>
                <a:lnTo>
                  <a:pt x="5762292" y="5525876"/>
                </a:lnTo>
                <a:lnTo>
                  <a:pt x="5754691" y="5536977"/>
                </a:lnTo>
                <a:lnTo>
                  <a:pt x="5743296" y="5544410"/>
                </a:lnTo>
                <a:lnTo>
                  <a:pt x="5729286" y="5547259"/>
                </a:lnTo>
                <a:close/>
              </a:path>
              <a:path w="7366000" h="8053070">
                <a:moveTo>
                  <a:pt x="6038607" y="5546422"/>
                </a:moveTo>
                <a:lnTo>
                  <a:pt x="6024753" y="5543795"/>
                </a:lnTo>
                <a:lnTo>
                  <a:pt x="6013652" y="5536194"/>
                </a:lnTo>
                <a:lnTo>
                  <a:pt x="6006219" y="5524799"/>
                </a:lnTo>
                <a:lnTo>
                  <a:pt x="6003370" y="5510788"/>
                </a:lnTo>
                <a:lnTo>
                  <a:pt x="6005998" y="5496934"/>
                </a:lnTo>
                <a:lnTo>
                  <a:pt x="6013599" y="5485833"/>
                </a:lnTo>
                <a:lnTo>
                  <a:pt x="6024994" y="5478400"/>
                </a:lnTo>
                <a:lnTo>
                  <a:pt x="6039005" y="5475551"/>
                </a:lnTo>
                <a:lnTo>
                  <a:pt x="6052711" y="5479357"/>
                </a:lnTo>
                <a:lnTo>
                  <a:pt x="6063828" y="5486827"/>
                </a:lnTo>
                <a:lnTo>
                  <a:pt x="6071343" y="5497568"/>
                </a:lnTo>
                <a:lnTo>
                  <a:pt x="6074241" y="5511186"/>
                </a:lnTo>
                <a:lnTo>
                  <a:pt x="6071613" y="5525039"/>
                </a:lnTo>
                <a:lnTo>
                  <a:pt x="6064013" y="5536141"/>
                </a:lnTo>
                <a:lnTo>
                  <a:pt x="6052617" y="5543573"/>
                </a:lnTo>
                <a:lnTo>
                  <a:pt x="6038607" y="5546422"/>
                </a:lnTo>
                <a:close/>
              </a:path>
              <a:path w="7366000" h="8053070">
                <a:moveTo>
                  <a:pt x="6351072" y="5543144"/>
                </a:moveTo>
                <a:lnTo>
                  <a:pt x="6337218" y="5540516"/>
                </a:lnTo>
                <a:lnTo>
                  <a:pt x="6326117" y="5532916"/>
                </a:lnTo>
                <a:lnTo>
                  <a:pt x="6318684" y="5521520"/>
                </a:lnTo>
                <a:lnTo>
                  <a:pt x="6315835" y="5507510"/>
                </a:lnTo>
                <a:lnTo>
                  <a:pt x="6318463" y="5493656"/>
                </a:lnTo>
                <a:lnTo>
                  <a:pt x="6326064" y="5482555"/>
                </a:lnTo>
                <a:lnTo>
                  <a:pt x="6337459" y="5475122"/>
                </a:lnTo>
                <a:lnTo>
                  <a:pt x="6351469" y="5472273"/>
                </a:lnTo>
                <a:lnTo>
                  <a:pt x="6365323" y="5474901"/>
                </a:lnTo>
                <a:lnTo>
                  <a:pt x="6376425" y="5482502"/>
                </a:lnTo>
                <a:lnTo>
                  <a:pt x="6383857" y="5493897"/>
                </a:lnTo>
                <a:lnTo>
                  <a:pt x="6386706" y="5507908"/>
                </a:lnTo>
                <a:lnTo>
                  <a:pt x="6384078" y="5521761"/>
                </a:lnTo>
                <a:lnTo>
                  <a:pt x="6376477" y="5532862"/>
                </a:lnTo>
                <a:lnTo>
                  <a:pt x="6365082" y="5540295"/>
                </a:lnTo>
                <a:lnTo>
                  <a:pt x="6351072" y="5543144"/>
                </a:lnTo>
                <a:close/>
              </a:path>
              <a:path w="7366000" h="8053070">
                <a:moveTo>
                  <a:pt x="6679942" y="5544764"/>
                </a:moveTo>
                <a:lnTo>
                  <a:pt x="6666088" y="5542136"/>
                </a:lnTo>
                <a:lnTo>
                  <a:pt x="6654987" y="5534536"/>
                </a:lnTo>
                <a:lnTo>
                  <a:pt x="6647554" y="5523140"/>
                </a:lnTo>
                <a:lnTo>
                  <a:pt x="6644705" y="5509130"/>
                </a:lnTo>
                <a:lnTo>
                  <a:pt x="6647333" y="5495276"/>
                </a:lnTo>
                <a:lnTo>
                  <a:pt x="6654934" y="5484175"/>
                </a:lnTo>
                <a:lnTo>
                  <a:pt x="6666329" y="5476742"/>
                </a:lnTo>
                <a:lnTo>
                  <a:pt x="6680340" y="5473893"/>
                </a:lnTo>
                <a:lnTo>
                  <a:pt x="6694194" y="5476521"/>
                </a:lnTo>
                <a:lnTo>
                  <a:pt x="6705295" y="5484122"/>
                </a:lnTo>
                <a:lnTo>
                  <a:pt x="6712728" y="5495517"/>
                </a:lnTo>
                <a:lnTo>
                  <a:pt x="6715576" y="5509527"/>
                </a:lnTo>
                <a:lnTo>
                  <a:pt x="6712949" y="5523381"/>
                </a:lnTo>
                <a:lnTo>
                  <a:pt x="6705348" y="5534482"/>
                </a:lnTo>
                <a:lnTo>
                  <a:pt x="6693952" y="5541915"/>
                </a:lnTo>
                <a:lnTo>
                  <a:pt x="6679942" y="5544764"/>
                </a:lnTo>
                <a:close/>
              </a:path>
              <a:path w="7366000" h="8053070">
                <a:moveTo>
                  <a:pt x="6992056" y="5544279"/>
                </a:moveTo>
                <a:lnTo>
                  <a:pt x="6978202" y="5541651"/>
                </a:lnTo>
                <a:lnTo>
                  <a:pt x="6967101" y="5534050"/>
                </a:lnTo>
                <a:lnTo>
                  <a:pt x="6959668" y="5522655"/>
                </a:lnTo>
                <a:lnTo>
                  <a:pt x="6956819" y="5508645"/>
                </a:lnTo>
                <a:lnTo>
                  <a:pt x="6959447" y="5494791"/>
                </a:lnTo>
                <a:lnTo>
                  <a:pt x="6967048" y="5483690"/>
                </a:lnTo>
                <a:lnTo>
                  <a:pt x="6978443" y="5476257"/>
                </a:lnTo>
                <a:lnTo>
                  <a:pt x="6992453" y="5473408"/>
                </a:lnTo>
                <a:lnTo>
                  <a:pt x="7006308" y="5476036"/>
                </a:lnTo>
                <a:lnTo>
                  <a:pt x="7017409" y="5483637"/>
                </a:lnTo>
                <a:lnTo>
                  <a:pt x="7024841" y="5495032"/>
                </a:lnTo>
                <a:lnTo>
                  <a:pt x="7027690" y="5509042"/>
                </a:lnTo>
                <a:lnTo>
                  <a:pt x="7025062" y="5522896"/>
                </a:lnTo>
                <a:lnTo>
                  <a:pt x="7017461" y="5533997"/>
                </a:lnTo>
                <a:lnTo>
                  <a:pt x="7006066" y="5541430"/>
                </a:lnTo>
                <a:lnTo>
                  <a:pt x="6992056" y="5544279"/>
                </a:lnTo>
                <a:close/>
              </a:path>
              <a:path w="7366000" h="8053070">
                <a:moveTo>
                  <a:pt x="7301728" y="5540650"/>
                </a:moveTo>
                <a:lnTo>
                  <a:pt x="7287874" y="5538022"/>
                </a:lnTo>
                <a:lnTo>
                  <a:pt x="7276773" y="5530421"/>
                </a:lnTo>
                <a:lnTo>
                  <a:pt x="7269340" y="5519026"/>
                </a:lnTo>
                <a:lnTo>
                  <a:pt x="7266491" y="5505015"/>
                </a:lnTo>
                <a:lnTo>
                  <a:pt x="7269119" y="5491162"/>
                </a:lnTo>
                <a:lnTo>
                  <a:pt x="7276720" y="5480061"/>
                </a:lnTo>
                <a:lnTo>
                  <a:pt x="7288115" y="5472628"/>
                </a:lnTo>
                <a:lnTo>
                  <a:pt x="7302126" y="5469779"/>
                </a:lnTo>
                <a:lnTo>
                  <a:pt x="7315980" y="5472406"/>
                </a:lnTo>
                <a:lnTo>
                  <a:pt x="7327081" y="5480007"/>
                </a:lnTo>
                <a:lnTo>
                  <a:pt x="7334514" y="5491403"/>
                </a:lnTo>
                <a:lnTo>
                  <a:pt x="7337362" y="5505413"/>
                </a:lnTo>
                <a:lnTo>
                  <a:pt x="7334734" y="5519267"/>
                </a:lnTo>
                <a:lnTo>
                  <a:pt x="7327134" y="5530368"/>
                </a:lnTo>
                <a:lnTo>
                  <a:pt x="7315738" y="5537801"/>
                </a:lnTo>
                <a:lnTo>
                  <a:pt x="7301728" y="5540650"/>
                </a:lnTo>
                <a:close/>
              </a:path>
              <a:path w="7366000" h="8053070">
                <a:moveTo>
                  <a:pt x="3822187" y="5846551"/>
                </a:moveTo>
                <a:lnTo>
                  <a:pt x="3808333" y="5843923"/>
                </a:lnTo>
                <a:lnTo>
                  <a:pt x="3797232" y="5836322"/>
                </a:lnTo>
                <a:lnTo>
                  <a:pt x="3789799" y="5824927"/>
                </a:lnTo>
                <a:lnTo>
                  <a:pt x="3786950" y="5810917"/>
                </a:lnTo>
                <a:lnTo>
                  <a:pt x="3789578" y="5797063"/>
                </a:lnTo>
                <a:lnTo>
                  <a:pt x="3797179" y="5785962"/>
                </a:lnTo>
                <a:lnTo>
                  <a:pt x="3808574" y="5778529"/>
                </a:lnTo>
                <a:lnTo>
                  <a:pt x="3822585" y="5775680"/>
                </a:lnTo>
                <a:lnTo>
                  <a:pt x="3836439" y="5778308"/>
                </a:lnTo>
                <a:lnTo>
                  <a:pt x="3847540" y="5785909"/>
                </a:lnTo>
                <a:lnTo>
                  <a:pt x="3854973" y="5797304"/>
                </a:lnTo>
                <a:lnTo>
                  <a:pt x="3857821" y="5811314"/>
                </a:lnTo>
                <a:lnTo>
                  <a:pt x="3855193" y="5825168"/>
                </a:lnTo>
                <a:lnTo>
                  <a:pt x="3847592" y="5836269"/>
                </a:lnTo>
                <a:lnTo>
                  <a:pt x="3836197" y="5843702"/>
                </a:lnTo>
                <a:lnTo>
                  <a:pt x="3822187" y="5846551"/>
                </a:lnTo>
                <a:close/>
              </a:path>
              <a:path w="7366000" h="8053070">
                <a:moveTo>
                  <a:pt x="4151408" y="5845379"/>
                </a:moveTo>
                <a:lnTo>
                  <a:pt x="4137555" y="5842751"/>
                </a:lnTo>
                <a:lnTo>
                  <a:pt x="4126454" y="5835150"/>
                </a:lnTo>
                <a:lnTo>
                  <a:pt x="4119021" y="5823755"/>
                </a:lnTo>
                <a:lnTo>
                  <a:pt x="4116172" y="5809745"/>
                </a:lnTo>
                <a:lnTo>
                  <a:pt x="4118800" y="5795891"/>
                </a:lnTo>
                <a:lnTo>
                  <a:pt x="4126401" y="5784790"/>
                </a:lnTo>
                <a:lnTo>
                  <a:pt x="4137796" y="5777357"/>
                </a:lnTo>
                <a:lnTo>
                  <a:pt x="4151806" y="5774508"/>
                </a:lnTo>
                <a:lnTo>
                  <a:pt x="4165660" y="5777136"/>
                </a:lnTo>
                <a:lnTo>
                  <a:pt x="4176761" y="5784737"/>
                </a:lnTo>
                <a:lnTo>
                  <a:pt x="4184194" y="5796132"/>
                </a:lnTo>
                <a:lnTo>
                  <a:pt x="4187043" y="5810142"/>
                </a:lnTo>
                <a:lnTo>
                  <a:pt x="4184415" y="5823996"/>
                </a:lnTo>
                <a:lnTo>
                  <a:pt x="4176814" y="5835097"/>
                </a:lnTo>
                <a:lnTo>
                  <a:pt x="4165419" y="5842530"/>
                </a:lnTo>
                <a:lnTo>
                  <a:pt x="4151408" y="5845379"/>
                </a:lnTo>
                <a:close/>
              </a:path>
              <a:path w="7366000" h="8053070">
                <a:moveTo>
                  <a:pt x="4463171" y="5847686"/>
                </a:moveTo>
                <a:lnTo>
                  <a:pt x="4449317" y="5845058"/>
                </a:lnTo>
                <a:lnTo>
                  <a:pt x="4438216" y="5837457"/>
                </a:lnTo>
                <a:lnTo>
                  <a:pt x="4430784" y="5826062"/>
                </a:lnTo>
                <a:lnTo>
                  <a:pt x="4427935" y="5812051"/>
                </a:lnTo>
                <a:lnTo>
                  <a:pt x="4430563" y="5798198"/>
                </a:lnTo>
                <a:lnTo>
                  <a:pt x="4438164" y="5787097"/>
                </a:lnTo>
                <a:lnTo>
                  <a:pt x="4449559" y="5779664"/>
                </a:lnTo>
                <a:lnTo>
                  <a:pt x="4463569" y="5776815"/>
                </a:lnTo>
                <a:lnTo>
                  <a:pt x="4477423" y="5779443"/>
                </a:lnTo>
                <a:lnTo>
                  <a:pt x="4488524" y="5787044"/>
                </a:lnTo>
                <a:lnTo>
                  <a:pt x="4495957" y="5798439"/>
                </a:lnTo>
                <a:lnTo>
                  <a:pt x="4498806" y="5812449"/>
                </a:lnTo>
                <a:lnTo>
                  <a:pt x="4496178" y="5826303"/>
                </a:lnTo>
                <a:lnTo>
                  <a:pt x="4488577" y="5837404"/>
                </a:lnTo>
                <a:lnTo>
                  <a:pt x="4477182" y="5844837"/>
                </a:lnTo>
                <a:lnTo>
                  <a:pt x="4463171" y="5847686"/>
                </a:lnTo>
                <a:close/>
              </a:path>
              <a:path w="7366000" h="8053070">
                <a:moveTo>
                  <a:pt x="4772492" y="5846849"/>
                </a:moveTo>
                <a:lnTo>
                  <a:pt x="4758638" y="5844222"/>
                </a:lnTo>
                <a:lnTo>
                  <a:pt x="4747537" y="5836621"/>
                </a:lnTo>
                <a:lnTo>
                  <a:pt x="4740104" y="5825226"/>
                </a:lnTo>
                <a:lnTo>
                  <a:pt x="4737255" y="5811215"/>
                </a:lnTo>
                <a:lnTo>
                  <a:pt x="4739883" y="5797361"/>
                </a:lnTo>
                <a:lnTo>
                  <a:pt x="4747484" y="5786260"/>
                </a:lnTo>
                <a:lnTo>
                  <a:pt x="4758880" y="5778827"/>
                </a:lnTo>
                <a:lnTo>
                  <a:pt x="4772890" y="5775978"/>
                </a:lnTo>
                <a:lnTo>
                  <a:pt x="4786744" y="5778606"/>
                </a:lnTo>
                <a:lnTo>
                  <a:pt x="4797845" y="5786207"/>
                </a:lnTo>
                <a:lnTo>
                  <a:pt x="4805278" y="5797602"/>
                </a:lnTo>
                <a:lnTo>
                  <a:pt x="4808127" y="5811613"/>
                </a:lnTo>
                <a:lnTo>
                  <a:pt x="4805499" y="5825466"/>
                </a:lnTo>
                <a:lnTo>
                  <a:pt x="4797898" y="5836568"/>
                </a:lnTo>
                <a:lnTo>
                  <a:pt x="4786503" y="5844000"/>
                </a:lnTo>
                <a:lnTo>
                  <a:pt x="4772492" y="5846849"/>
                </a:lnTo>
                <a:close/>
              </a:path>
              <a:path w="7366000" h="8053070">
                <a:moveTo>
                  <a:pt x="5087399" y="5846715"/>
                </a:moveTo>
                <a:lnTo>
                  <a:pt x="5073545" y="5844088"/>
                </a:lnTo>
                <a:lnTo>
                  <a:pt x="5062444" y="5836487"/>
                </a:lnTo>
                <a:lnTo>
                  <a:pt x="5055011" y="5825091"/>
                </a:lnTo>
                <a:lnTo>
                  <a:pt x="5052162" y="5811081"/>
                </a:lnTo>
                <a:lnTo>
                  <a:pt x="5054790" y="5797227"/>
                </a:lnTo>
                <a:lnTo>
                  <a:pt x="5062391" y="5786126"/>
                </a:lnTo>
                <a:lnTo>
                  <a:pt x="5073786" y="5778693"/>
                </a:lnTo>
                <a:lnTo>
                  <a:pt x="5087797" y="5775844"/>
                </a:lnTo>
                <a:lnTo>
                  <a:pt x="5101650" y="5778472"/>
                </a:lnTo>
                <a:lnTo>
                  <a:pt x="5112752" y="5786073"/>
                </a:lnTo>
                <a:lnTo>
                  <a:pt x="5120184" y="5797468"/>
                </a:lnTo>
                <a:lnTo>
                  <a:pt x="5123033" y="5811479"/>
                </a:lnTo>
                <a:lnTo>
                  <a:pt x="5120406" y="5825332"/>
                </a:lnTo>
                <a:lnTo>
                  <a:pt x="5112805" y="5836433"/>
                </a:lnTo>
                <a:lnTo>
                  <a:pt x="5101410" y="5843866"/>
                </a:lnTo>
                <a:lnTo>
                  <a:pt x="5087399" y="5846715"/>
                </a:lnTo>
                <a:close/>
              </a:path>
              <a:path w="7366000" h="8053070">
                <a:moveTo>
                  <a:pt x="5416269" y="5848336"/>
                </a:moveTo>
                <a:lnTo>
                  <a:pt x="5402416" y="5845708"/>
                </a:lnTo>
                <a:lnTo>
                  <a:pt x="5391314" y="5838107"/>
                </a:lnTo>
                <a:lnTo>
                  <a:pt x="5383882" y="5826712"/>
                </a:lnTo>
                <a:lnTo>
                  <a:pt x="5381033" y="5812702"/>
                </a:lnTo>
                <a:lnTo>
                  <a:pt x="5383660" y="5798848"/>
                </a:lnTo>
                <a:lnTo>
                  <a:pt x="5391261" y="5787747"/>
                </a:lnTo>
                <a:lnTo>
                  <a:pt x="5402656" y="5780314"/>
                </a:lnTo>
                <a:lnTo>
                  <a:pt x="5416667" y="5777465"/>
                </a:lnTo>
                <a:lnTo>
                  <a:pt x="5430521" y="5780093"/>
                </a:lnTo>
                <a:lnTo>
                  <a:pt x="5441622" y="5787694"/>
                </a:lnTo>
                <a:lnTo>
                  <a:pt x="5449055" y="5799089"/>
                </a:lnTo>
                <a:lnTo>
                  <a:pt x="5451904" y="5813099"/>
                </a:lnTo>
                <a:lnTo>
                  <a:pt x="5449276" y="5826953"/>
                </a:lnTo>
                <a:lnTo>
                  <a:pt x="5441675" y="5838054"/>
                </a:lnTo>
                <a:lnTo>
                  <a:pt x="5430279" y="5845487"/>
                </a:lnTo>
                <a:lnTo>
                  <a:pt x="5416269" y="5848336"/>
                </a:lnTo>
                <a:close/>
              </a:path>
              <a:path w="7366000" h="8053070">
                <a:moveTo>
                  <a:pt x="5728383" y="5847851"/>
                </a:moveTo>
                <a:lnTo>
                  <a:pt x="5714529" y="5845223"/>
                </a:lnTo>
                <a:lnTo>
                  <a:pt x="5703428" y="5837622"/>
                </a:lnTo>
                <a:lnTo>
                  <a:pt x="5695995" y="5826227"/>
                </a:lnTo>
                <a:lnTo>
                  <a:pt x="5693146" y="5812217"/>
                </a:lnTo>
                <a:lnTo>
                  <a:pt x="5695774" y="5798363"/>
                </a:lnTo>
                <a:lnTo>
                  <a:pt x="5703375" y="5787262"/>
                </a:lnTo>
                <a:lnTo>
                  <a:pt x="5714770" y="5779829"/>
                </a:lnTo>
                <a:lnTo>
                  <a:pt x="5728781" y="5776980"/>
                </a:lnTo>
                <a:lnTo>
                  <a:pt x="5742634" y="5779607"/>
                </a:lnTo>
                <a:lnTo>
                  <a:pt x="5753736" y="5787208"/>
                </a:lnTo>
                <a:lnTo>
                  <a:pt x="5761169" y="5798604"/>
                </a:lnTo>
                <a:lnTo>
                  <a:pt x="5764018" y="5812614"/>
                </a:lnTo>
                <a:lnTo>
                  <a:pt x="5761390" y="5826468"/>
                </a:lnTo>
                <a:lnTo>
                  <a:pt x="5753789" y="5837569"/>
                </a:lnTo>
                <a:lnTo>
                  <a:pt x="5742394" y="5845002"/>
                </a:lnTo>
                <a:lnTo>
                  <a:pt x="5728383" y="5847851"/>
                </a:lnTo>
                <a:close/>
              </a:path>
              <a:path w="7366000" h="8053070">
                <a:moveTo>
                  <a:pt x="6037353" y="5849806"/>
                </a:moveTo>
                <a:lnTo>
                  <a:pt x="6023499" y="5847179"/>
                </a:lnTo>
                <a:lnTo>
                  <a:pt x="6012398" y="5839578"/>
                </a:lnTo>
                <a:lnTo>
                  <a:pt x="6004965" y="5828183"/>
                </a:lnTo>
                <a:lnTo>
                  <a:pt x="6002116" y="5814172"/>
                </a:lnTo>
                <a:lnTo>
                  <a:pt x="6004744" y="5800319"/>
                </a:lnTo>
                <a:lnTo>
                  <a:pt x="6012345" y="5789217"/>
                </a:lnTo>
                <a:lnTo>
                  <a:pt x="6023740" y="5781784"/>
                </a:lnTo>
                <a:lnTo>
                  <a:pt x="6037751" y="5778935"/>
                </a:lnTo>
                <a:lnTo>
                  <a:pt x="6051997" y="5781613"/>
                </a:lnTo>
                <a:lnTo>
                  <a:pt x="6063753" y="5789296"/>
                </a:lnTo>
                <a:lnTo>
                  <a:pt x="6071317" y="5800707"/>
                </a:lnTo>
                <a:lnTo>
                  <a:pt x="6072987" y="5814570"/>
                </a:lnTo>
                <a:lnTo>
                  <a:pt x="6070360" y="5828424"/>
                </a:lnTo>
                <a:lnTo>
                  <a:pt x="6062759" y="5839525"/>
                </a:lnTo>
                <a:lnTo>
                  <a:pt x="6051364" y="5846958"/>
                </a:lnTo>
                <a:lnTo>
                  <a:pt x="6037353" y="5849806"/>
                </a:lnTo>
                <a:close/>
              </a:path>
              <a:path w="7366000" h="8053070">
                <a:moveTo>
                  <a:pt x="6349818" y="5846528"/>
                </a:moveTo>
                <a:lnTo>
                  <a:pt x="6335964" y="5843901"/>
                </a:lnTo>
                <a:lnTo>
                  <a:pt x="6324863" y="5836300"/>
                </a:lnTo>
                <a:lnTo>
                  <a:pt x="6317430" y="5824905"/>
                </a:lnTo>
                <a:lnTo>
                  <a:pt x="6314581" y="5810894"/>
                </a:lnTo>
                <a:lnTo>
                  <a:pt x="6317209" y="5797040"/>
                </a:lnTo>
                <a:lnTo>
                  <a:pt x="6324810" y="5785939"/>
                </a:lnTo>
                <a:lnTo>
                  <a:pt x="6336205" y="5778506"/>
                </a:lnTo>
                <a:lnTo>
                  <a:pt x="6350216" y="5775657"/>
                </a:lnTo>
                <a:lnTo>
                  <a:pt x="6364069" y="5778285"/>
                </a:lnTo>
                <a:lnTo>
                  <a:pt x="6375170" y="5785886"/>
                </a:lnTo>
                <a:lnTo>
                  <a:pt x="6382603" y="5797281"/>
                </a:lnTo>
                <a:lnTo>
                  <a:pt x="6385452" y="5811292"/>
                </a:lnTo>
                <a:lnTo>
                  <a:pt x="6382825" y="5825145"/>
                </a:lnTo>
                <a:lnTo>
                  <a:pt x="6375224" y="5836247"/>
                </a:lnTo>
                <a:lnTo>
                  <a:pt x="6363828" y="5843679"/>
                </a:lnTo>
                <a:lnTo>
                  <a:pt x="6349818" y="5846528"/>
                </a:lnTo>
                <a:close/>
              </a:path>
              <a:path w="7366000" h="8053070">
                <a:moveTo>
                  <a:pt x="6679039" y="5845356"/>
                </a:moveTo>
                <a:lnTo>
                  <a:pt x="6665186" y="5842729"/>
                </a:lnTo>
                <a:lnTo>
                  <a:pt x="6654084" y="5835128"/>
                </a:lnTo>
                <a:lnTo>
                  <a:pt x="6646652" y="5823733"/>
                </a:lnTo>
                <a:lnTo>
                  <a:pt x="6643803" y="5809722"/>
                </a:lnTo>
                <a:lnTo>
                  <a:pt x="6646430" y="5795868"/>
                </a:lnTo>
                <a:lnTo>
                  <a:pt x="6654031" y="5784767"/>
                </a:lnTo>
                <a:lnTo>
                  <a:pt x="6665426" y="5777334"/>
                </a:lnTo>
                <a:lnTo>
                  <a:pt x="6679437" y="5774485"/>
                </a:lnTo>
                <a:lnTo>
                  <a:pt x="6693291" y="5777113"/>
                </a:lnTo>
                <a:lnTo>
                  <a:pt x="6704392" y="5784714"/>
                </a:lnTo>
                <a:lnTo>
                  <a:pt x="6711825" y="5796109"/>
                </a:lnTo>
                <a:lnTo>
                  <a:pt x="6714674" y="5810120"/>
                </a:lnTo>
                <a:lnTo>
                  <a:pt x="6712046" y="5823973"/>
                </a:lnTo>
                <a:lnTo>
                  <a:pt x="6704445" y="5835075"/>
                </a:lnTo>
                <a:lnTo>
                  <a:pt x="6693050" y="5842507"/>
                </a:lnTo>
                <a:lnTo>
                  <a:pt x="6679039" y="5845356"/>
                </a:lnTo>
                <a:close/>
              </a:path>
              <a:path w="7366000" h="8053070">
                <a:moveTo>
                  <a:pt x="6991153" y="5844871"/>
                </a:moveTo>
                <a:lnTo>
                  <a:pt x="6977299" y="5842243"/>
                </a:lnTo>
                <a:lnTo>
                  <a:pt x="6966198" y="5834643"/>
                </a:lnTo>
                <a:lnTo>
                  <a:pt x="6958765" y="5823247"/>
                </a:lnTo>
                <a:lnTo>
                  <a:pt x="6955917" y="5809237"/>
                </a:lnTo>
                <a:lnTo>
                  <a:pt x="6958544" y="5795383"/>
                </a:lnTo>
                <a:lnTo>
                  <a:pt x="6966145" y="5784282"/>
                </a:lnTo>
                <a:lnTo>
                  <a:pt x="6977540" y="5776849"/>
                </a:lnTo>
                <a:lnTo>
                  <a:pt x="6991551" y="5774000"/>
                </a:lnTo>
                <a:lnTo>
                  <a:pt x="7005404" y="5776628"/>
                </a:lnTo>
                <a:lnTo>
                  <a:pt x="7016506" y="5784229"/>
                </a:lnTo>
                <a:lnTo>
                  <a:pt x="7023939" y="5795624"/>
                </a:lnTo>
                <a:lnTo>
                  <a:pt x="7026788" y="5809635"/>
                </a:lnTo>
                <a:lnTo>
                  <a:pt x="7024160" y="5823488"/>
                </a:lnTo>
                <a:lnTo>
                  <a:pt x="7016559" y="5834589"/>
                </a:lnTo>
                <a:lnTo>
                  <a:pt x="7005164" y="5842022"/>
                </a:lnTo>
                <a:lnTo>
                  <a:pt x="6991153" y="5844871"/>
                </a:lnTo>
                <a:close/>
              </a:path>
              <a:path w="7366000" h="8053070">
                <a:moveTo>
                  <a:pt x="7300474" y="5844035"/>
                </a:moveTo>
                <a:lnTo>
                  <a:pt x="7286620" y="5841407"/>
                </a:lnTo>
                <a:lnTo>
                  <a:pt x="7275519" y="5833806"/>
                </a:lnTo>
                <a:lnTo>
                  <a:pt x="7268086" y="5822411"/>
                </a:lnTo>
                <a:lnTo>
                  <a:pt x="7265237" y="5808400"/>
                </a:lnTo>
                <a:lnTo>
                  <a:pt x="7267865" y="5794547"/>
                </a:lnTo>
                <a:lnTo>
                  <a:pt x="7275466" y="5783446"/>
                </a:lnTo>
                <a:lnTo>
                  <a:pt x="7286861" y="5776013"/>
                </a:lnTo>
                <a:lnTo>
                  <a:pt x="7300872" y="5773164"/>
                </a:lnTo>
                <a:lnTo>
                  <a:pt x="7314725" y="5775791"/>
                </a:lnTo>
                <a:lnTo>
                  <a:pt x="7325827" y="5783392"/>
                </a:lnTo>
                <a:lnTo>
                  <a:pt x="7333259" y="5794788"/>
                </a:lnTo>
                <a:lnTo>
                  <a:pt x="7336108" y="5808798"/>
                </a:lnTo>
                <a:lnTo>
                  <a:pt x="7333481" y="5822652"/>
                </a:lnTo>
                <a:lnTo>
                  <a:pt x="7325880" y="5833753"/>
                </a:lnTo>
                <a:lnTo>
                  <a:pt x="7314485" y="5841186"/>
                </a:lnTo>
                <a:lnTo>
                  <a:pt x="7300474" y="5844035"/>
                </a:lnTo>
                <a:close/>
              </a:path>
              <a:path w="7366000" h="8053070">
                <a:moveTo>
                  <a:pt x="3817423" y="6177862"/>
                </a:moveTo>
                <a:lnTo>
                  <a:pt x="3803569" y="6175235"/>
                </a:lnTo>
                <a:lnTo>
                  <a:pt x="3792468" y="6167634"/>
                </a:lnTo>
                <a:lnTo>
                  <a:pt x="3785035" y="6156238"/>
                </a:lnTo>
                <a:lnTo>
                  <a:pt x="3782186" y="6142228"/>
                </a:lnTo>
                <a:lnTo>
                  <a:pt x="3784814" y="6128374"/>
                </a:lnTo>
                <a:lnTo>
                  <a:pt x="3792415" y="6117273"/>
                </a:lnTo>
                <a:lnTo>
                  <a:pt x="3803810" y="6109840"/>
                </a:lnTo>
                <a:lnTo>
                  <a:pt x="3817820" y="6106991"/>
                </a:lnTo>
                <a:lnTo>
                  <a:pt x="3831674" y="6109619"/>
                </a:lnTo>
                <a:lnTo>
                  <a:pt x="3842776" y="6117221"/>
                </a:lnTo>
                <a:lnTo>
                  <a:pt x="3850209" y="6128616"/>
                </a:lnTo>
                <a:lnTo>
                  <a:pt x="3853057" y="6142626"/>
                </a:lnTo>
                <a:lnTo>
                  <a:pt x="3850429" y="6156479"/>
                </a:lnTo>
                <a:lnTo>
                  <a:pt x="3842828" y="6167580"/>
                </a:lnTo>
                <a:lnTo>
                  <a:pt x="3831433" y="6175013"/>
                </a:lnTo>
                <a:lnTo>
                  <a:pt x="3817423" y="6177862"/>
                </a:lnTo>
                <a:close/>
              </a:path>
              <a:path w="7366000" h="8053070">
                <a:moveTo>
                  <a:pt x="4146293" y="6179483"/>
                </a:moveTo>
                <a:lnTo>
                  <a:pt x="4132439" y="6176855"/>
                </a:lnTo>
                <a:lnTo>
                  <a:pt x="4121338" y="6169255"/>
                </a:lnTo>
                <a:lnTo>
                  <a:pt x="4113905" y="6157859"/>
                </a:lnTo>
                <a:lnTo>
                  <a:pt x="4111056" y="6143849"/>
                </a:lnTo>
                <a:lnTo>
                  <a:pt x="4113684" y="6129995"/>
                </a:lnTo>
                <a:lnTo>
                  <a:pt x="4121285" y="6118894"/>
                </a:lnTo>
                <a:lnTo>
                  <a:pt x="4132680" y="6111461"/>
                </a:lnTo>
                <a:lnTo>
                  <a:pt x="4146690" y="6108612"/>
                </a:lnTo>
                <a:lnTo>
                  <a:pt x="4160545" y="6111240"/>
                </a:lnTo>
                <a:lnTo>
                  <a:pt x="4171646" y="6118841"/>
                </a:lnTo>
                <a:lnTo>
                  <a:pt x="4179079" y="6130236"/>
                </a:lnTo>
                <a:lnTo>
                  <a:pt x="4181927" y="6144247"/>
                </a:lnTo>
                <a:lnTo>
                  <a:pt x="4179299" y="6158100"/>
                </a:lnTo>
                <a:lnTo>
                  <a:pt x="4171698" y="6169201"/>
                </a:lnTo>
                <a:lnTo>
                  <a:pt x="4160303" y="6176634"/>
                </a:lnTo>
                <a:lnTo>
                  <a:pt x="4146293" y="6179483"/>
                </a:lnTo>
                <a:close/>
              </a:path>
              <a:path w="7366000" h="8053070">
                <a:moveTo>
                  <a:pt x="4458406" y="6178998"/>
                </a:moveTo>
                <a:lnTo>
                  <a:pt x="4444553" y="6176370"/>
                </a:lnTo>
                <a:lnTo>
                  <a:pt x="4433451" y="6168769"/>
                </a:lnTo>
                <a:lnTo>
                  <a:pt x="4426019" y="6157374"/>
                </a:lnTo>
                <a:lnTo>
                  <a:pt x="4423170" y="6143363"/>
                </a:lnTo>
                <a:lnTo>
                  <a:pt x="4425798" y="6129510"/>
                </a:lnTo>
                <a:lnTo>
                  <a:pt x="4433399" y="6118409"/>
                </a:lnTo>
                <a:lnTo>
                  <a:pt x="4444794" y="6110976"/>
                </a:lnTo>
                <a:lnTo>
                  <a:pt x="4458804" y="6108127"/>
                </a:lnTo>
                <a:lnTo>
                  <a:pt x="4472658" y="6110755"/>
                </a:lnTo>
                <a:lnTo>
                  <a:pt x="4483760" y="6118355"/>
                </a:lnTo>
                <a:lnTo>
                  <a:pt x="4491192" y="6129751"/>
                </a:lnTo>
                <a:lnTo>
                  <a:pt x="4494041" y="6143761"/>
                </a:lnTo>
                <a:lnTo>
                  <a:pt x="4491413" y="6157615"/>
                </a:lnTo>
                <a:lnTo>
                  <a:pt x="4483812" y="6168716"/>
                </a:lnTo>
                <a:lnTo>
                  <a:pt x="4472417" y="6176149"/>
                </a:lnTo>
                <a:lnTo>
                  <a:pt x="4458406" y="6178998"/>
                </a:lnTo>
                <a:close/>
              </a:path>
              <a:path w="7366000" h="8053070">
                <a:moveTo>
                  <a:pt x="4770169" y="6181305"/>
                </a:moveTo>
                <a:lnTo>
                  <a:pt x="4756315" y="6178678"/>
                </a:lnTo>
                <a:lnTo>
                  <a:pt x="4745214" y="6171077"/>
                </a:lnTo>
                <a:lnTo>
                  <a:pt x="4737781" y="6159682"/>
                </a:lnTo>
                <a:lnTo>
                  <a:pt x="4734933" y="6145671"/>
                </a:lnTo>
                <a:lnTo>
                  <a:pt x="4737561" y="6131817"/>
                </a:lnTo>
                <a:lnTo>
                  <a:pt x="4745162" y="6120716"/>
                </a:lnTo>
                <a:lnTo>
                  <a:pt x="4756557" y="6113283"/>
                </a:lnTo>
                <a:lnTo>
                  <a:pt x="4770567" y="6110434"/>
                </a:lnTo>
                <a:lnTo>
                  <a:pt x="4783243" y="6112914"/>
                </a:lnTo>
                <a:lnTo>
                  <a:pt x="4794475" y="6120532"/>
                </a:lnTo>
                <a:lnTo>
                  <a:pt x="4802562" y="6132009"/>
                </a:lnTo>
                <a:lnTo>
                  <a:pt x="4805804" y="6146069"/>
                </a:lnTo>
                <a:lnTo>
                  <a:pt x="4803176" y="6159923"/>
                </a:lnTo>
                <a:lnTo>
                  <a:pt x="4795575" y="6171024"/>
                </a:lnTo>
                <a:lnTo>
                  <a:pt x="4784180" y="6178457"/>
                </a:lnTo>
                <a:lnTo>
                  <a:pt x="4770169" y="6181305"/>
                </a:lnTo>
                <a:close/>
              </a:path>
              <a:path w="7366000" h="8053070">
                <a:moveTo>
                  <a:pt x="5082283" y="6180819"/>
                </a:moveTo>
                <a:lnTo>
                  <a:pt x="5068429" y="6178192"/>
                </a:lnTo>
                <a:lnTo>
                  <a:pt x="5057328" y="6170591"/>
                </a:lnTo>
                <a:lnTo>
                  <a:pt x="5049895" y="6159195"/>
                </a:lnTo>
                <a:lnTo>
                  <a:pt x="5047047" y="6145185"/>
                </a:lnTo>
                <a:lnTo>
                  <a:pt x="5049674" y="6131331"/>
                </a:lnTo>
                <a:lnTo>
                  <a:pt x="5057275" y="6120230"/>
                </a:lnTo>
                <a:lnTo>
                  <a:pt x="5068670" y="6112797"/>
                </a:lnTo>
                <a:lnTo>
                  <a:pt x="5082681" y="6109948"/>
                </a:lnTo>
                <a:lnTo>
                  <a:pt x="5096535" y="6112577"/>
                </a:lnTo>
                <a:lnTo>
                  <a:pt x="5107636" y="6120178"/>
                </a:lnTo>
                <a:lnTo>
                  <a:pt x="5115069" y="6131573"/>
                </a:lnTo>
                <a:lnTo>
                  <a:pt x="5117918" y="6145583"/>
                </a:lnTo>
                <a:lnTo>
                  <a:pt x="5115290" y="6159436"/>
                </a:lnTo>
                <a:lnTo>
                  <a:pt x="5107689" y="6170538"/>
                </a:lnTo>
                <a:lnTo>
                  <a:pt x="5096294" y="6177970"/>
                </a:lnTo>
                <a:lnTo>
                  <a:pt x="5082283" y="6180819"/>
                </a:lnTo>
                <a:close/>
              </a:path>
              <a:path w="7366000" h="8053070">
                <a:moveTo>
                  <a:pt x="5411154" y="6182440"/>
                </a:moveTo>
                <a:lnTo>
                  <a:pt x="5397300" y="6179813"/>
                </a:lnTo>
                <a:lnTo>
                  <a:pt x="5386199" y="6172212"/>
                </a:lnTo>
                <a:lnTo>
                  <a:pt x="5378766" y="6160816"/>
                </a:lnTo>
                <a:lnTo>
                  <a:pt x="5375917" y="6146806"/>
                </a:lnTo>
                <a:lnTo>
                  <a:pt x="5378545" y="6132952"/>
                </a:lnTo>
                <a:lnTo>
                  <a:pt x="5386145" y="6121851"/>
                </a:lnTo>
                <a:lnTo>
                  <a:pt x="5397541" y="6114418"/>
                </a:lnTo>
                <a:lnTo>
                  <a:pt x="5411551" y="6111569"/>
                </a:lnTo>
                <a:lnTo>
                  <a:pt x="5425405" y="6114197"/>
                </a:lnTo>
                <a:lnTo>
                  <a:pt x="5436506" y="6121798"/>
                </a:lnTo>
                <a:lnTo>
                  <a:pt x="5443939" y="6133193"/>
                </a:lnTo>
                <a:lnTo>
                  <a:pt x="5446788" y="6147204"/>
                </a:lnTo>
                <a:lnTo>
                  <a:pt x="5444160" y="6161057"/>
                </a:lnTo>
                <a:lnTo>
                  <a:pt x="5436559" y="6172158"/>
                </a:lnTo>
                <a:lnTo>
                  <a:pt x="5425164" y="6179591"/>
                </a:lnTo>
                <a:lnTo>
                  <a:pt x="5411154" y="6182440"/>
                </a:lnTo>
                <a:close/>
              </a:path>
              <a:path w="7366000" h="8053070">
                <a:moveTo>
                  <a:pt x="5723267" y="6181955"/>
                </a:moveTo>
                <a:lnTo>
                  <a:pt x="5709414" y="6179327"/>
                </a:lnTo>
                <a:lnTo>
                  <a:pt x="5698313" y="6171726"/>
                </a:lnTo>
                <a:lnTo>
                  <a:pt x="5690880" y="6160331"/>
                </a:lnTo>
                <a:lnTo>
                  <a:pt x="5688031" y="6146320"/>
                </a:lnTo>
                <a:lnTo>
                  <a:pt x="5690658" y="6132467"/>
                </a:lnTo>
                <a:lnTo>
                  <a:pt x="5698259" y="6121366"/>
                </a:lnTo>
                <a:lnTo>
                  <a:pt x="5709654" y="6113933"/>
                </a:lnTo>
                <a:lnTo>
                  <a:pt x="5723665" y="6111084"/>
                </a:lnTo>
                <a:lnTo>
                  <a:pt x="5737519" y="6113712"/>
                </a:lnTo>
                <a:lnTo>
                  <a:pt x="5748620" y="6121313"/>
                </a:lnTo>
                <a:lnTo>
                  <a:pt x="5756053" y="6132708"/>
                </a:lnTo>
                <a:lnTo>
                  <a:pt x="5758902" y="6146718"/>
                </a:lnTo>
                <a:lnTo>
                  <a:pt x="5756274" y="6160572"/>
                </a:lnTo>
                <a:lnTo>
                  <a:pt x="5748673" y="6171673"/>
                </a:lnTo>
                <a:lnTo>
                  <a:pt x="5737278" y="6179106"/>
                </a:lnTo>
                <a:lnTo>
                  <a:pt x="5723267" y="6181955"/>
                </a:lnTo>
                <a:close/>
              </a:path>
              <a:path w="7366000" h="8053070">
                <a:moveTo>
                  <a:pt x="6035381" y="6181470"/>
                </a:moveTo>
                <a:lnTo>
                  <a:pt x="6021528" y="6178842"/>
                </a:lnTo>
                <a:lnTo>
                  <a:pt x="6010426" y="6171241"/>
                </a:lnTo>
                <a:lnTo>
                  <a:pt x="6002993" y="6159846"/>
                </a:lnTo>
                <a:lnTo>
                  <a:pt x="6000144" y="6145835"/>
                </a:lnTo>
                <a:lnTo>
                  <a:pt x="6002772" y="6131982"/>
                </a:lnTo>
                <a:lnTo>
                  <a:pt x="6010373" y="6120881"/>
                </a:lnTo>
                <a:lnTo>
                  <a:pt x="6021768" y="6113448"/>
                </a:lnTo>
                <a:lnTo>
                  <a:pt x="6035779" y="6110599"/>
                </a:lnTo>
                <a:lnTo>
                  <a:pt x="6048307" y="6114257"/>
                </a:lnTo>
                <a:lnTo>
                  <a:pt x="6059555" y="6121743"/>
                </a:lnTo>
                <a:lnTo>
                  <a:pt x="6067725" y="6132566"/>
                </a:lnTo>
                <a:lnTo>
                  <a:pt x="6071015" y="6146233"/>
                </a:lnTo>
                <a:lnTo>
                  <a:pt x="6068388" y="6160087"/>
                </a:lnTo>
                <a:lnTo>
                  <a:pt x="6060787" y="6171188"/>
                </a:lnTo>
                <a:lnTo>
                  <a:pt x="6049392" y="6178621"/>
                </a:lnTo>
                <a:lnTo>
                  <a:pt x="6035381" y="6181470"/>
                </a:lnTo>
                <a:close/>
              </a:path>
              <a:path w="7366000" h="8053070">
                <a:moveTo>
                  <a:pt x="6345053" y="6177841"/>
                </a:moveTo>
                <a:lnTo>
                  <a:pt x="6331199" y="6175213"/>
                </a:lnTo>
                <a:lnTo>
                  <a:pt x="6320098" y="6167612"/>
                </a:lnTo>
                <a:lnTo>
                  <a:pt x="6312665" y="6156216"/>
                </a:lnTo>
                <a:lnTo>
                  <a:pt x="6309816" y="6142206"/>
                </a:lnTo>
                <a:lnTo>
                  <a:pt x="6312444" y="6128352"/>
                </a:lnTo>
                <a:lnTo>
                  <a:pt x="6320045" y="6117251"/>
                </a:lnTo>
                <a:lnTo>
                  <a:pt x="6331440" y="6109818"/>
                </a:lnTo>
                <a:lnTo>
                  <a:pt x="6345451" y="6106970"/>
                </a:lnTo>
                <a:lnTo>
                  <a:pt x="6359305" y="6109597"/>
                </a:lnTo>
                <a:lnTo>
                  <a:pt x="6370406" y="6117198"/>
                </a:lnTo>
                <a:lnTo>
                  <a:pt x="6377839" y="6128593"/>
                </a:lnTo>
                <a:lnTo>
                  <a:pt x="6380688" y="6142604"/>
                </a:lnTo>
                <a:lnTo>
                  <a:pt x="6378060" y="6156457"/>
                </a:lnTo>
                <a:lnTo>
                  <a:pt x="6370459" y="6167559"/>
                </a:lnTo>
                <a:lnTo>
                  <a:pt x="6359064" y="6174992"/>
                </a:lnTo>
                <a:lnTo>
                  <a:pt x="6345053" y="6177841"/>
                </a:lnTo>
                <a:close/>
              </a:path>
              <a:path w="7366000" h="8053070">
                <a:moveTo>
                  <a:pt x="6673923" y="6179461"/>
                </a:moveTo>
                <a:lnTo>
                  <a:pt x="6660070" y="6176834"/>
                </a:lnTo>
                <a:lnTo>
                  <a:pt x="6648969" y="6169233"/>
                </a:lnTo>
                <a:lnTo>
                  <a:pt x="6641536" y="6157838"/>
                </a:lnTo>
                <a:lnTo>
                  <a:pt x="6638687" y="6143827"/>
                </a:lnTo>
                <a:lnTo>
                  <a:pt x="6641314" y="6129973"/>
                </a:lnTo>
                <a:lnTo>
                  <a:pt x="6648915" y="6118872"/>
                </a:lnTo>
                <a:lnTo>
                  <a:pt x="6660311" y="6111439"/>
                </a:lnTo>
                <a:lnTo>
                  <a:pt x="6674321" y="6108590"/>
                </a:lnTo>
                <a:lnTo>
                  <a:pt x="6688175" y="6111218"/>
                </a:lnTo>
                <a:lnTo>
                  <a:pt x="6699276" y="6118819"/>
                </a:lnTo>
                <a:lnTo>
                  <a:pt x="6706709" y="6130214"/>
                </a:lnTo>
                <a:lnTo>
                  <a:pt x="6709558" y="6144225"/>
                </a:lnTo>
                <a:lnTo>
                  <a:pt x="6706930" y="6158078"/>
                </a:lnTo>
                <a:lnTo>
                  <a:pt x="6699329" y="6169180"/>
                </a:lnTo>
                <a:lnTo>
                  <a:pt x="6687934" y="6176613"/>
                </a:lnTo>
                <a:lnTo>
                  <a:pt x="6673923" y="6179461"/>
                </a:lnTo>
                <a:close/>
              </a:path>
              <a:path w="7366000" h="8053070">
                <a:moveTo>
                  <a:pt x="6986388" y="6176183"/>
                </a:moveTo>
                <a:lnTo>
                  <a:pt x="6972535" y="6173556"/>
                </a:lnTo>
                <a:lnTo>
                  <a:pt x="6961433" y="6165955"/>
                </a:lnTo>
                <a:lnTo>
                  <a:pt x="6954000" y="6154560"/>
                </a:lnTo>
                <a:lnTo>
                  <a:pt x="6951151" y="6140549"/>
                </a:lnTo>
                <a:lnTo>
                  <a:pt x="6953779" y="6126695"/>
                </a:lnTo>
                <a:lnTo>
                  <a:pt x="6961380" y="6115594"/>
                </a:lnTo>
                <a:lnTo>
                  <a:pt x="6972775" y="6108161"/>
                </a:lnTo>
                <a:lnTo>
                  <a:pt x="6986786" y="6105312"/>
                </a:lnTo>
                <a:lnTo>
                  <a:pt x="7000492" y="6109118"/>
                </a:lnTo>
                <a:lnTo>
                  <a:pt x="7011609" y="6116588"/>
                </a:lnTo>
                <a:lnTo>
                  <a:pt x="7019124" y="6127329"/>
                </a:lnTo>
                <a:lnTo>
                  <a:pt x="7022023" y="6140947"/>
                </a:lnTo>
                <a:lnTo>
                  <a:pt x="7019395" y="6154800"/>
                </a:lnTo>
                <a:lnTo>
                  <a:pt x="7011794" y="6165901"/>
                </a:lnTo>
                <a:lnTo>
                  <a:pt x="7000399" y="6173334"/>
                </a:lnTo>
                <a:lnTo>
                  <a:pt x="6986388" y="6176183"/>
                </a:lnTo>
                <a:close/>
              </a:path>
              <a:path w="7366000" h="8053070">
                <a:moveTo>
                  <a:pt x="7298502" y="6175697"/>
                </a:moveTo>
                <a:lnTo>
                  <a:pt x="7284649" y="6173069"/>
                </a:lnTo>
                <a:lnTo>
                  <a:pt x="7273547" y="6165468"/>
                </a:lnTo>
                <a:lnTo>
                  <a:pt x="7266114" y="6154073"/>
                </a:lnTo>
                <a:lnTo>
                  <a:pt x="7263265" y="6140063"/>
                </a:lnTo>
                <a:lnTo>
                  <a:pt x="7265893" y="6126209"/>
                </a:lnTo>
                <a:lnTo>
                  <a:pt x="7273494" y="6115108"/>
                </a:lnTo>
                <a:lnTo>
                  <a:pt x="7284889" y="6107675"/>
                </a:lnTo>
                <a:lnTo>
                  <a:pt x="7298900" y="6104826"/>
                </a:lnTo>
                <a:lnTo>
                  <a:pt x="7311576" y="6107306"/>
                </a:lnTo>
                <a:lnTo>
                  <a:pt x="7322808" y="6114924"/>
                </a:lnTo>
                <a:lnTo>
                  <a:pt x="7330895" y="6126401"/>
                </a:lnTo>
                <a:lnTo>
                  <a:pt x="7334136" y="6140460"/>
                </a:lnTo>
                <a:lnTo>
                  <a:pt x="7331509" y="6154314"/>
                </a:lnTo>
                <a:lnTo>
                  <a:pt x="7323908" y="6165415"/>
                </a:lnTo>
                <a:lnTo>
                  <a:pt x="7312513" y="6172848"/>
                </a:lnTo>
                <a:lnTo>
                  <a:pt x="7298502" y="6175697"/>
                </a:lnTo>
                <a:close/>
              </a:path>
              <a:path w="7366000" h="8053070">
                <a:moveTo>
                  <a:pt x="3824195" y="6485093"/>
                </a:moveTo>
                <a:lnTo>
                  <a:pt x="3810341" y="6482466"/>
                </a:lnTo>
                <a:lnTo>
                  <a:pt x="3799240" y="6474865"/>
                </a:lnTo>
                <a:lnTo>
                  <a:pt x="3791808" y="6463469"/>
                </a:lnTo>
                <a:lnTo>
                  <a:pt x="3788959" y="6449459"/>
                </a:lnTo>
                <a:lnTo>
                  <a:pt x="3791587" y="6435605"/>
                </a:lnTo>
                <a:lnTo>
                  <a:pt x="3799188" y="6424504"/>
                </a:lnTo>
                <a:lnTo>
                  <a:pt x="3810583" y="6417071"/>
                </a:lnTo>
                <a:lnTo>
                  <a:pt x="3824593" y="6414222"/>
                </a:lnTo>
                <a:lnTo>
                  <a:pt x="3838447" y="6416850"/>
                </a:lnTo>
                <a:lnTo>
                  <a:pt x="3849549" y="6424451"/>
                </a:lnTo>
                <a:lnTo>
                  <a:pt x="3856981" y="6435846"/>
                </a:lnTo>
                <a:lnTo>
                  <a:pt x="3859830" y="6449857"/>
                </a:lnTo>
                <a:lnTo>
                  <a:pt x="3857202" y="6463710"/>
                </a:lnTo>
                <a:lnTo>
                  <a:pt x="3849601" y="6474811"/>
                </a:lnTo>
                <a:lnTo>
                  <a:pt x="3838206" y="6482244"/>
                </a:lnTo>
                <a:lnTo>
                  <a:pt x="3824195" y="6485093"/>
                </a:lnTo>
                <a:close/>
              </a:path>
              <a:path w="7366000" h="8053070">
                <a:moveTo>
                  <a:pt x="4153417" y="6483921"/>
                </a:moveTo>
                <a:lnTo>
                  <a:pt x="4139563" y="6481294"/>
                </a:lnTo>
                <a:lnTo>
                  <a:pt x="4128462" y="6473693"/>
                </a:lnTo>
                <a:lnTo>
                  <a:pt x="4121029" y="6462297"/>
                </a:lnTo>
                <a:lnTo>
                  <a:pt x="4118180" y="6448287"/>
                </a:lnTo>
                <a:lnTo>
                  <a:pt x="4120808" y="6434433"/>
                </a:lnTo>
                <a:lnTo>
                  <a:pt x="4128409" y="6423332"/>
                </a:lnTo>
                <a:lnTo>
                  <a:pt x="4139804" y="6415899"/>
                </a:lnTo>
                <a:lnTo>
                  <a:pt x="4153815" y="6413050"/>
                </a:lnTo>
                <a:lnTo>
                  <a:pt x="4167520" y="6416856"/>
                </a:lnTo>
                <a:lnTo>
                  <a:pt x="4178638" y="6424326"/>
                </a:lnTo>
                <a:lnTo>
                  <a:pt x="4186153" y="6435067"/>
                </a:lnTo>
                <a:lnTo>
                  <a:pt x="4189051" y="6448685"/>
                </a:lnTo>
                <a:lnTo>
                  <a:pt x="4186423" y="6462538"/>
                </a:lnTo>
                <a:lnTo>
                  <a:pt x="4178822" y="6473639"/>
                </a:lnTo>
                <a:lnTo>
                  <a:pt x="4167427" y="6481072"/>
                </a:lnTo>
                <a:lnTo>
                  <a:pt x="4153417" y="6483921"/>
                </a:lnTo>
                <a:close/>
              </a:path>
              <a:path w="7366000" h="8053070">
                <a:moveTo>
                  <a:pt x="4465180" y="6486228"/>
                </a:moveTo>
                <a:lnTo>
                  <a:pt x="4451326" y="6483600"/>
                </a:lnTo>
                <a:lnTo>
                  <a:pt x="4440225" y="6475999"/>
                </a:lnTo>
                <a:lnTo>
                  <a:pt x="4432792" y="6464604"/>
                </a:lnTo>
                <a:lnTo>
                  <a:pt x="4429943" y="6450594"/>
                </a:lnTo>
                <a:lnTo>
                  <a:pt x="4432571" y="6436740"/>
                </a:lnTo>
                <a:lnTo>
                  <a:pt x="4440172" y="6425639"/>
                </a:lnTo>
                <a:lnTo>
                  <a:pt x="4451567" y="6418206"/>
                </a:lnTo>
                <a:lnTo>
                  <a:pt x="4465577" y="6415357"/>
                </a:lnTo>
                <a:lnTo>
                  <a:pt x="4479431" y="6417985"/>
                </a:lnTo>
                <a:lnTo>
                  <a:pt x="4490532" y="6425586"/>
                </a:lnTo>
                <a:lnTo>
                  <a:pt x="4497965" y="6436981"/>
                </a:lnTo>
                <a:lnTo>
                  <a:pt x="4500814" y="6450991"/>
                </a:lnTo>
                <a:lnTo>
                  <a:pt x="4498186" y="6464845"/>
                </a:lnTo>
                <a:lnTo>
                  <a:pt x="4490585" y="6475946"/>
                </a:lnTo>
                <a:lnTo>
                  <a:pt x="4479190" y="6483379"/>
                </a:lnTo>
                <a:lnTo>
                  <a:pt x="4465180" y="6486228"/>
                </a:lnTo>
                <a:close/>
              </a:path>
              <a:path w="7366000" h="8053070">
                <a:moveTo>
                  <a:pt x="4774501" y="6485392"/>
                </a:moveTo>
                <a:lnTo>
                  <a:pt x="4760647" y="6482764"/>
                </a:lnTo>
                <a:lnTo>
                  <a:pt x="4749546" y="6475163"/>
                </a:lnTo>
                <a:lnTo>
                  <a:pt x="4742113" y="6463768"/>
                </a:lnTo>
                <a:lnTo>
                  <a:pt x="4739264" y="6449757"/>
                </a:lnTo>
                <a:lnTo>
                  <a:pt x="4741892" y="6435904"/>
                </a:lnTo>
                <a:lnTo>
                  <a:pt x="4749493" y="6424803"/>
                </a:lnTo>
                <a:lnTo>
                  <a:pt x="4760888" y="6417370"/>
                </a:lnTo>
                <a:lnTo>
                  <a:pt x="4774898" y="6414520"/>
                </a:lnTo>
                <a:lnTo>
                  <a:pt x="4788752" y="6417148"/>
                </a:lnTo>
                <a:lnTo>
                  <a:pt x="4799854" y="6424749"/>
                </a:lnTo>
                <a:lnTo>
                  <a:pt x="4807286" y="6436145"/>
                </a:lnTo>
                <a:lnTo>
                  <a:pt x="4810135" y="6450155"/>
                </a:lnTo>
                <a:lnTo>
                  <a:pt x="4807507" y="6464009"/>
                </a:lnTo>
                <a:lnTo>
                  <a:pt x="4799906" y="6475110"/>
                </a:lnTo>
                <a:lnTo>
                  <a:pt x="4788511" y="6482543"/>
                </a:lnTo>
                <a:lnTo>
                  <a:pt x="4774501" y="6485392"/>
                </a:lnTo>
                <a:close/>
              </a:path>
              <a:path w="7366000" h="8053070">
                <a:moveTo>
                  <a:pt x="5089407" y="6485257"/>
                </a:moveTo>
                <a:lnTo>
                  <a:pt x="5075554" y="6482630"/>
                </a:lnTo>
                <a:lnTo>
                  <a:pt x="5064452" y="6475029"/>
                </a:lnTo>
                <a:lnTo>
                  <a:pt x="5057020" y="6463634"/>
                </a:lnTo>
                <a:lnTo>
                  <a:pt x="5054170" y="6449623"/>
                </a:lnTo>
                <a:lnTo>
                  <a:pt x="5056798" y="6435769"/>
                </a:lnTo>
                <a:lnTo>
                  <a:pt x="5064399" y="6424668"/>
                </a:lnTo>
                <a:lnTo>
                  <a:pt x="5075794" y="6417235"/>
                </a:lnTo>
                <a:lnTo>
                  <a:pt x="5089805" y="6414386"/>
                </a:lnTo>
                <a:lnTo>
                  <a:pt x="5103511" y="6418192"/>
                </a:lnTo>
                <a:lnTo>
                  <a:pt x="5114628" y="6425662"/>
                </a:lnTo>
                <a:lnTo>
                  <a:pt x="5122143" y="6436403"/>
                </a:lnTo>
                <a:lnTo>
                  <a:pt x="5125042" y="6450021"/>
                </a:lnTo>
                <a:lnTo>
                  <a:pt x="5122414" y="6463875"/>
                </a:lnTo>
                <a:lnTo>
                  <a:pt x="5114813" y="6474976"/>
                </a:lnTo>
                <a:lnTo>
                  <a:pt x="5103418" y="6482408"/>
                </a:lnTo>
                <a:lnTo>
                  <a:pt x="5089407" y="6485257"/>
                </a:lnTo>
                <a:close/>
              </a:path>
              <a:path w="7366000" h="8053070">
                <a:moveTo>
                  <a:pt x="5418277" y="6486878"/>
                </a:moveTo>
                <a:lnTo>
                  <a:pt x="5404424" y="6484251"/>
                </a:lnTo>
                <a:lnTo>
                  <a:pt x="5393323" y="6476650"/>
                </a:lnTo>
                <a:lnTo>
                  <a:pt x="5385890" y="6465255"/>
                </a:lnTo>
                <a:lnTo>
                  <a:pt x="5383041" y="6451244"/>
                </a:lnTo>
                <a:lnTo>
                  <a:pt x="5385669" y="6437390"/>
                </a:lnTo>
                <a:lnTo>
                  <a:pt x="5393269" y="6426289"/>
                </a:lnTo>
                <a:lnTo>
                  <a:pt x="5404665" y="6418856"/>
                </a:lnTo>
                <a:lnTo>
                  <a:pt x="5418675" y="6416007"/>
                </a:lnTo>
                <a:lnTo>
                  <a:pt x="5432529" y="6418635"/>
                </a:lnTo>
                <a:lnTo>
                  <a:pt x="5443630" y="6426236"/>
                </a:lnTo>
                <a:lnTo>
                  <a:pt x="5451063" y="6437631"/>
                </a:lnTo>
                <a:lnTo>
                  <a:pt x="5453912" y="6451642"/>
                </a:lnTo>
                <a:lnTo>
                  <a:pt x="5451284" y="6465495"/>
                </a:lnTo>
                <a:lnTo>
                  <a:pt x="5443683" y="6476596"/>
                </a:lnTo>
                <a:lnTo>
                  <a:pt x="5432288" y="6484029"/>
                </a:lnTo>
                <a:lnTo>
                  <a:pt x="5418277" y="6486878"/>
                </a:lnTo>
                <a:close/>
              </a:path>
              <a:path w="7366000" h="8053070">
                <a:moveTo>
                  <a:pt x="5730391" y="6486393"/>
                </a:moveTo>
                <a:lnTo>
                  <a:pt x="5716538" y="6483765"/>
                </a:lnTo>
                <a:lnTo>
                  <a:pt x="5705437" y="6476165"/>
                </a:lnTo>
                <a:lnTo>
                  <a:pt x="5698004" y="6464769"/>
                </a:lnTo>
                <a:lnTo>
                  <a:pt x="5695155" y="6450759"/>
                </a:lnTo>
                <a:lnTo>
                  <a:pt x="5697782" y="6436905"/>
                </a:lnTo>
                <a:lnTo>
                  <a:pt x="5705383" y="6425804"/>
                </a:lnTo>
                <a:lnTo>
                  <a:pt x="5716779" y="6418371"/>
                </a:lnTo>
                <a:lnTo>
                  <a:pt x="5730789" y="6415522"/>
                </a:lnTo>
                <a:lnTo>
                  <a:pt x="5744495" y="6419328"/>
                </a:lnTo>
                <a:lnTo>
                  <a:pt x="5755612" y="6426798"/>
                </a:lnTo>
                <a:lnTo>
                  <a:pt x="5763127" y="6437539"/>
                </a:lnTo>
                <a:lnTo>
                  <a:pt x="5766026" y="6451156"/>
                </a:lnTo>
                <a:lnTo>
                  <a:pt x="5763398" y="6465010"/>
                </a:lnTo>
                <a:lnTo>
                  <a:pt x="5755797" y="6476111"/>
                </a:lnTo>
                <a:lnTo>
                  <a:pt x="5744402" y="6483544"/>
                </a:lnTo>
                <a:lnTo>
                  <a:pt x="5730391" y="6486393"/>
                </a:lnTo>
                <a:close/>
              </a:path>
              <a:path w="7366000" h="8053070">
                <a:moveTo>
                  <a:pt x="6039361" y="6488349"/>
                </a:moveTo>
                <a:lnTo>
                  <a:pt x="6025508" y="6485721"/>
                </a:lnTo>
                <a:lnTo>
                  <a:pt x="6014407" y="6478120"/>
                </a:lnTo>
                <a:lnTo>
                  <a:pt x="6006974" y="6466725"/>
                </a:lnTo>
                <a:lnTo>
                  <a:pt x="6004125" y="6452714"/>
                </a:lnTo>
                <a:lnTo>
                  <a:pt x="6006752" y="6438861"/>
                </a:lnTo>
                <a:lnTo>
                  <a:pt x="6014353" y="6427760"/>
                </a:lnTo>
                <a:lnTo>
                  <a:pt x="6025749" y="6420327"/>
                </a:lnTo>
                <a:lnTo>
                  <a:pt x="6039759" y="6417478"/>
                </a:lnTo>
                <a:lnTo>
                  <a:pt x="6053613" y="6420105"/>
                </a:lnTo>
                <a:lnTo>
                  <a:pt x="6064714" y="6427706"/>
                </a:lnTo>
                <a:lnTo>
                  <a:pt x="6072147" y="6439102"/>
                </a:lnTo>
                <a:lnTo>
                  <a:pt x="6074996" y="6453112"/>
                </a:lnTo>
                <a:lnTo>
                  <a:pt x="6072368" y="6466966"/>
                </a:lnTo>
                <a:lnTo>
                  <a:pt x="6064767" y="6478067"/>
                </a:lnTo>
                <a:lnTo>
                  <a:pt x="6053372" y="6485500"/>
                </a:lnTo>
                <a:lnTo>
                  <a:pt x="6039361" y="6488349"/>
                </a:lnTo>
                <a:close/>
              </a:path>
              <a:path w="7366000" h="8053070">
                <a:moveTo>
                  <a:pt x="6351826" y="6485071"/>
                </a:moveTo>
                <a:lnTo>
                  <a:pt x="6337973" y="6482443"/>
                </a:lnTo>
                <a:lnTo>
                  <a:pt x="6326871" y="6474842"/>
                </a:lnTo>
                <a:lnTo>
                  <a:pt x="6319438" y="6463447"/>
                </a:lnTo>
                <a:lnTo>
                  <a:pt x="6316589" y="6449436"/>
                </a:lnTo>
                <a:lnTo>
                  <a:pt x="6319217" y="6435583"/>
                </a:lnTo>
                <a:lnTo>
                  <a:pt x="6326818" y="6424481"/>
                </a:lnTo>
                <a:lnTo>
                  <a:pt x="6338213" y="6417048"/>
                </a:lnTo>
                <a:lnTo>
                  <a:pt x="6352224" y="6414199"/>
                </a:lnTo>
                <a:lnTo>
                  <a:pt x="6366078" y="6416827"/>
                </a:lnTo>
                <a:lnTo>
                  <a:pt x="6377179" y="6424428"/>
                </a:lnTo>
                <a:lnTo>
                  <a:pt x="6384612" y="6435823"/>
                </a:lnTo>
                <a:lnTo>
                  <a:pt x="6387461" y="6449834"/>
                </a:lnTo>
                <a:lnTo>
                  <a:pt x="6384833" y="6463688"/>
                </a:lnTo>
                <a:lnTo>
                  <a:pt x="6377232" y="6474789"/>
                </a:lnTo>
                <a:lnTo>
                  <a:pt x="6365837" y="6482222"/>
                </a:lnTo>
                <a:lnTo>
                  <a:pt x="6351826" y="6485071"/>
                </a:lnTo>
                <a:close/>
              </a:path>
              <a:path w="7366000" h="8053070">
                <a:moveTo>
                  <a:pt x="6681047" y="6483899"/>
                </a:moveTo>
                <a:lnTo>
                  <a:pt x="6667194" y="6481271"/>
                </a:lnTo>
                <a:lnTo>
                  <a:pt x="6656093" y="6473670"/>
                </a:lnTo>
                <a:lnTo>
                  <a:pt x="6648660" y="6462275"/>
                </a:lnTo>
                <a:lnTo>
                  <a:pt x="6645811" y="6448264"/>
                </a:lnTo>
                <a:lnTo>
                  <a:pt x="6648439" y="6434411"/>
                </a:lnTo>
                <a:lnTo>
                  <a:pt x="6656039" y="6423309"/>
                </a:lnTo>
                <a:lnTo>
                  <a:pt x="6667435" y="6415876"/>
                </a:lnTo>
                <a:lnTo>
                  <a:pt x="6681445" y="6413027"/>
                </a:lnTo>
                <a:lnTo>
                  <a:pt x="6695151" y="6416833"/>
                </a:lnTo>
                <a:lnTo>
                  <a:pt x="6706268" y="6424303"/>
                </a:lnTo>
                <a:lnTo>
                  <a:pt x="6713784" y="6435044"/>
                </a:lnTo>
                <a:lnTo>
                  <a:pt x="6716682" y="6448662"/>
                </a:lnTo>
                <a:lnTo>
                  <a:pt x="6714054" y="6462516"/>
                </a:lnTo>
                <a:lnTo>
                  <a:pt x="6706453" y="6473617"/>
                </a:lnTo>
                <a:lnTo>
                  <a:pt x="6695058" y="6481050"/>
                </a:lnTo>
                <a:lnTo>
                  <a:pt x="6681047" y="6483899"/>
                </a:lnTo>
                <a:close/>
              </a:path>
              <a:path w="7366000" h="8053070">
                <a:moveTo>
                  <a:pt x="6993161" y="6483413"/>
                </a:moveTo>
                <a:lnTo>
                  <a:pt x="6979308" y="6480786"/>
                </a:lnTo>
                <a:lnTo>
                  <a:pt x="6968207" y="6473185"/>
                </a:lnTo>
                <a:lnTo>
                  <a:pt x="6960774" y="6461790"/>
                </a:lnTo>
                <a:lnTo>
                  <a:pt x="6957925" y="6447779"/>
                </a:lnTo>
                <a:lnTo>
                  <a:pt x="6960552" y="6433925"/>
                </a:lnTo>
                <a:lnTo>
                  <a:pt x="6968153" y="6422824"/>
                </a:lnTo>
                <a:lnTo>
                  <a:pt x="6979549" y="6415391"/>
                </a:lnTo>
                <a:lnTo>
                  <a:pt x="6993559" y="6412542"/>
                </a:lnTo>
                <a:lnTo>
                  <a:pt x="7007413" y="6415170"/>
                </a:lnTo>
                <a:lnTo>
                  <a:pt x="7018514" y="6422771"/>
                </a:lnTo>
                <a:lnTo>
                  <a:pt x="7025947" y="6434166"/>
                </a:lnTo>
                <a:lnTo>
                  <a:pt x="7028796" y="6448177"/>
                </a:lnTo>
                <a:lnTo>
                  <a:pt x="7026168" y="6462030"/>
                </a:lnTo>
                <a:lnTo>
                  <a:pt x="7018567" y="6473132"/>
                </a:lnTo>
                <a:lnTo>
                  <a:pt x="7007172" y="6480564"/>
                </a:lnTo>
                <a:lnTo>
                  <a:pt x="6993161" y="6483413"/>
                </a:lnTo>
                <a:close/>
              </a:path>
              <a:path w="7366000" h="8053070">
                <a:moveTo>
                  <a:pt x="7302482" y="6482577"/>
                </a:moveTo>
                <a:lnTo>
                  <a:pt x="7288629" y="6479949"/>
                </a:lnTo>
                <a:lnTo>
                  <a:pt x="7277528" y="6472348"/>
                </a:lnTo>
                <a:lnTo>
                  <a:pt x="7270095" y="6460953"/>
                </a:lnTo>
                <a:lnTo>
                  <a:pt x="7267246" y="6446943"/>
                </a:lnTo>
                <a:lnTo>
                  <a:pt x="7269873" y="6433089"/>
                </a:lnTo>
                <a:lnTo>
                  <a:pt x="7277474" y="6421988"/>
                </a:lnTo>
                <a:lnTo>
                  <a:pt x="7288869" y="6414555"/>
                </a:lnTo>
                <a:lnTo>
                  <a:pt x="7302880" y="6411706"/>
                </a:lnTo>
                <a:lnTo>
                  <a:pt x="7316734" y="6414334"/>
                </a:lnTo>
                <a:lnTo>
                  <a:pt x="7327835" y="6421935"/>
                </a:lnTo>
                <a:lnTo>
                  <a:pt x="7335268" y="6433330"/>
                </a:lnTo>
                <a:lnTo>
                  <a:pt x="7338117" y="6447340"/>
                </a:lnTo>
                <a:lnTo>
                  <a:pt x="7335489" y="6461194"/>
                </a:lnTo>
                <a:lnTo>
                  <a:pt x="7327888" y="6472295"/>
                </a:lnTo>
                <a:lnTo>
                  <a:pt x="7316493" y="6479728"/>
                </a:lnTo>
                <a:lnTo>
                  <a:pt x="7302482" y="6482577"/>
                </a:lnTo>
                <a:close/>
              </a:path>
              <a:path w="7366000" h="8053070">
                <a:moveTo>
                  <a:pt x="3819431" y="6816405"/>
                </a:moveTo>
                <a:lnTo>
                  <a:pt x="3805577" y="6813777"/>
                </a:lnTo>
                <a:lnTo>
                  <a:pt x="3794476" y="6806176"/>
                </a:lnTo>
                <a:lnTo>
                  <a:pt x="3787043" y="6794781"/>
                </a:lnTo>
                <a:lnTo>
                  <a:pt x="3784194" y="6780770"/>
                </a:lnTo>
                <a:lnTo>
                  <a:pt x="3786822" y="6766917"/>
                </a:lnTo>
                <a:lnTo>
                  <a:pt x="3794423" y="6755815"/>
                </a:lnTo>
                <a:lnTo>
                  <a:pt x="3805819" y="6748383"/>
                </a:lnTo>
                <a:lnTo>
                  <a:pt x="3819829" y="6745534"/>
                </a:lnTo>
                <a:lnTo>
                  <a:pt x="3833535" y="6749340"/>
                </a:lnTo>
                <a:lnTo>
                  <a:pt x="3844652" y="6756810"/>
                </a:lnTo>
                <a:lnTo>
                  <a:pt x="3852167" y="6767550"/>
                </a:lnTo>
                <a:lnTo>
                  <a:pt x="3855066" y="6781168"/>
                </a:lnTo>
                <a:lnTo>
                  <a:pt x="3852438" y="6795022"/>
                </a:lnTo>
                <a:lnTo>
                  <a:pt x="3844837" y="6806123"/>
                </a:lnTo>
                <a:lnTo>
                  <a:pt x="3833441" y="6813556"/>
                </a:lnTo>
                <a:lnTo>
                  <a:pt x="3819431" y="6816405"/>
                </a:lnTo>
                <a:close/>
              </a:path>
              <a:path w="7366000" h="8053070">
                <a:moveTo>
                  <a:pt x="4148301" y="6818025"/>
                </a:moveTo>
                <a:lnTo>
                  <a:pt x="4134448" y="6815398"/>
                </a:lnTo>
                <a:lnTo>
                  <a:pt x="4123346" y="6807797"/>
                </a:lnTo>
                <a:lnTo>
                  <a:pt x="4115914" y="6796402"/>
                </a:lnTo>
                <a:lnTo>
                  <a:pt x="4113065" y="6782391"/>
                </a:lnTo>
                <a:lnTo>
                  <a:pt x="4115693" y="6768538"/>
                </a:lnTo>
                <a:lnTo>
                  <a:pt x="4123294" y="6757436"/>
                </a:lnTo>
                <a:lnTo>
                  <a:pt x="4134689" y="6750003"/>
                </a:lnTo>
                <a:lnTo>
                  <a:pt x="4148699" y="6747154"/>
                </a:lnTo>
                <a:lnTo>
                  <a:pt x="4162553" y="6749782"/>
                </a:lnTo>
                <a:lnTo>
                  <a:pt x="4173654" y="6757383"/>
                </a:lnTo>
                <a:lnTo>
                  <a:pt x="4181087" y="6768778"/>
                </a:lnTo>
                <a:lnTo>
                  <a:pt x="4183936" y="6782789"/>
                </a:lnTo>
                <a:lnTo>
                  <a:pt x="4181308" y="6796642"/>
                </a:lnTo>
                <a:lnTo>
                  <a:pt x="4173707" y="6807744"/>
                </a:lnTo>
                <a:lnTo>
                  <a:pt x="4162312" y="6815177"/>
                </a:lnTo>
                <a:lnTo>
                  <a:pt x="4148301" y="6818025"/>
                </a:lnTo>
                <a:close/>
              </a:path>
              <a:path w="7366000" h="8053070">
                <a:moveTo>
                  <a:pt x="4460415" y="6817540"/>
                </a:moveTo>
                <a:lnTo>
                  <a:pt x="4446561" y="6814913"/>
                </a:lnTo>
                <a:lnTo>
                  <a:pt x="4435460" y="6807312"/>
                </a:lnTo>
                <a:lnTo>
                  <a:pt x="4428027" y="6795916"/>
                </a:lnTo>
                <a:lnTo>
                  <a:pt x="4425179" y="6781906"/>
                </a:lnTo>
                <a:lnTo>
                  <a:pt x="4427807" y="6768052"/>
                </a:lnTo>
                <a:lnTo>
                  <a:pt x="4435408" y="6756951"/>
                </a:lnTo>
                <a:lnTo>
                  <a:pt x="4446803" y="6749518"/>
                </a:lnTo>
                <a:lnTo>
                  <a:pt x="4460813" y="6746669"/>
                </a:lnTo>
                <a:lnTo>
                  <a:pt x="4474519" y="6750475"/>
                </a:lnTo>
                <a:lnTo>
                  <a:pt x="4485637" y="6757945"/>
                </a:lnTo>
                <a:lnTo>
                  <a:pt x="4493152" y="6768686"/>
                </a:lnTo>
                <a:lnTo>
                  <a:pt x="4496050" y="6782304"/>
                </a:lnTo>
                <a:lnTo>
                  <a:pt x="4493422" y="6796157"/>
                </a:lnTo>
                <a:lnTo>
                  <a:pt x="4485821" y="6807258"/>
                </a:lnTo>
                <a:lnTo>
                  <a:pt x="4474426" y="6814691"/>
                </a:lnTo>
                <a:lnTo>
                  <a:pt x="4460415" y="6817540"/>
                </a:lnTo>
                <a:close/>
              </a:path>
              <a:path w="7366000" h="8053070">
                <a:moveTo>
                  <a:pt x="4769385" y="6819497"/>
                </a:moveTo>
                <a:lnTo>
                  <a:pt x="4755531" y="6816869"/>
                </a:lnTo>
                <a:lnTo>
                  <a:pt x="4744430" y="6809268"/>
                </a:lnTo>
                <a:lnTo>
                  <a:pt x="4736997" y="6797873"/>
                </a:lnTo>
                <a:lnTo>
                  <a:pt x="4734148" y="6783862"/>
                </a:lnTo>
                <a:lnTo>
                  <a:pt x="4736776" y="6770009"/>
                </a:lnTo>
                <a:lnTo>
                  <a:pt x="4744377" y="6758908"/>
                </a:lnTo>
                <a:lnTo>
                  <a:pt x="4755773" y="6751475"/>
                </a:lnTo>
                <a:lnTo>
                  <a:pt x="4769783" y="6748626"/>
                </a:lnTo>
                <a:lnTo>
                  <a:pt x="4783637" y="6751254"/>
                </a:lnTo>
                <a:lnTo>
                  <a:pt x="4794738" y="6758854"/>
                </a:lnTo>
                <a:lnTo>
                  <a:pt x="4802171" y="6770250"/>
                </a:lnTo>
                <a:lnTo>
                  <a:pt x="4805020" y="6784260"/>
                </a:lnTo>
                <a:lnTo>
                  <a:pt x="4802392" y="6798114"/>
                </a:lnTo>
                <a:lnTo>
                  <a:pt x="4794791" y="6809215"/>
                </a:lnTo>
                <a:lnTo>
                  <a:pt x="4783395" y="6816648"/>
                </a:lnTo>
                <a:lnTo>
                  <a:pt x="4769385" y="6819497"/>
                </a:lnTo>
                <a:close/>
              </a:path>
              <a:path w="7366000" h="8053070">
                <a:moveTo>
                  <a:pt x="5084292" y="6819362"/>
                </a:moveTo>
                <a:lnTo>
                  <a:pt x="5070438" y="6816734"/>
                </a:lnTo>
                <a:lnTo>
                  <a:pt x="5059337" y="6809133"/>
                </a:lnTo>
                <a:lnTo>
                  <a:pt x="5051904" y="6797738"/>
                </a:lnTo>
                <a:lnTo>
                  <a:pt x="5049055" y="6783727"/>
                </a:lnTo>
                <a:lnTo>
                  <a:pt x="5051683" y="6769874"/>
                </a:lnTo>
                <a:lnTo>
                  <a:pt x="5059284" y="6758772"/>
                </a:lnTo>
                <a:lnTo>
                  <a:pt x="5070679" y="6751340"/>
                </a:lnTo>
                <a:lnTo>
                  <a:pt x="5084689" y="6748491"/>
                </a:lnTo>
                <a:lnTo>
                  <a:pt x="5098543" y="6751119"/>
                </a:lnTo>
                <a:lnTo>
                  <a:pt x="5109645" y="6758720"/>
                </a:lnTo>
                <a:lnTo>
                  <a:pt x="5117077" y="6770115"/>
                </a:lnTo>
                <a:lnTo>
                  <a:pt x="5119926" y="6784125"/>
                </a:lnTo>
                <a:lnTo>
                  <a:pt x="5117298" y="6797979"/>
                </a:lnTo>
                <a:lnTo>
                  <a:pt x="5109697" y="6809080"/>
                </a:lnTo>
                <a:lnTo>
                  <a:pt x="5098302" y="6816513"/>
                </a:lnTo>
                <a:lnTo>
                  <a:pt x="5084292" y="6819362"/>
                </a:lnTo>
                <a:close/>
              </a:path>
              <a:path w="7366000" h="8053070">
                <a:moveTo>
                  <a:pt x="5413162" y="6820982"/>
                </a:moveTo>
                <a:lnTo>
                  <a:pt x="5399308" y="6818355"/>
                </a:lnTo>
                <a:lnTo>
                  <a:pt x="5388207" y="6810754"/>
                </a:lnTo>
                <a:lnTo>
                  <a:pt x="5380774" y="6799359"/>
                </a:lnTo>
                <a:lnTo>
                  <a:pt x="5377925" y="6785348"/>
                </a:lnTo>
                <a:lnTo>
                  <a:pt x="5380553" y="6771495"/>
                </a:lnTo>
                <a:lnTo>
                  <a:pt x="5388154" y="6760393"/>
                </a:lnTo>
                <a:lnTo>
                  <a:pt x="5399549" y="6752960"/>
                </a:lnTo>
                <a:lnTo>
                  <a:pt x="5413559" y="6750111"/>
                </a:lnTo>
                <a:lnTo>
                  <a:pt x="5427414" y="6752739"/>
                </a:lnTo>
                <a:lnTo>
                  <a:pt x="5438515" y="6760340"/>
                </a:lnTo>
                <a:lnTo>
                  <a:pt x="5445948" y="6771735"/>
                </a:lnTo>
                <a:lnTo>
                  <a:pt x="5448796" y="6785746"/>
                </a:lnTo>
                <a:lnTo>
                  <a:pt x="5446168" y="6799600"/>
                </a:lnTo>
                <a:lnTo>
                  <a:pt x="5438568" y="6810701"/>
                </a:lnTo>
                <a:lnTo>
                  <a:pt x="5427172" y="6818134"/>
                </a:lnTo>
                <a:lnTo>
                  <a:pt x="5413162" y="6820982"/>
                </a:lnTo>
                <a:close/>
              </a:path>
              <a:path w="7366000" h="8053070">
                <a:moveTo>
                  <a:pt x="5725276" y="6820497"/>
                </a:moveTo>
                <a:lnTo>
                  <a:pt x="5711422" y="6817870"/>
                </a:lnTo>
                <a:lnTo>
                  <a:pt x="5700321" y="6810268"/>
                </a:lnTo>
                <a:lnTo>
                  <a:pt x="5692888" y="6798873"/>
                </a:lnTo>
                <a:lnTo>
                  <a:pt x="5690039" y="6784863"/>
                </a:lnTo>
                <a:lnTo>
                  <a:pt x="5692667" y="6771009"/>
                </a:lnTo>
                <a:lnTo>
                  <a:pt x="5700268" y="6759908"/>
                </a:lnTo>
                <a:lnTo>
                  <a:pt x="5711663" y="6752475"/>
                </a:lnTo>
                <a:lnTo>
                  <a:pt x="5725673" y="6749626"/>
                </a:lnTo>
                <a:lnTo>
                  <a:pt x="5739528" y="6752254"/>
                </a:lnTo>
                <a:lnTo>
                  <a:pt x="5750629" y="6759855"/>
                </a:lnTo>
                <a:lnTo>
                  <a:pt x="5758062" y="6771250"/>
                </a:lnTo>
                <a:lnTo>
                  <a:pt x="5760910" y="6785261"/>
                </a:lnTo>
                <a:lnTo>
                  <a:pt x="5758282" y="6799114"/>
                </a:lnTo>
                <a:lnTo>
                  <a:pt x="5750681" y="6810215"/>
                </a:lnTo>
                <a:lnTo>
                  <a:pt x="5739286" y="6817648"/>
                </a:lnTo>
                <a:lnTo>
                  <a:pt x="5725276" y="6820497"/>
                </a:lnTo>
                <a:close/>
              </a:path>
              <a:path w="7366000" h="8053070">
                <a:moveTo>
                  <a:pt x="6034246" y="6822454"/>
                </a:moveTo>
                <a:lnTo>
                  <a:pt x="6020392" y="6819826"/>
                </a:lnTo>
                <a:lnTo>
                  <a:pt x="6009291" y="6812225"/>
                </a:lnTo>
                <a:lnTo>
                  <a:pt x="6001858" y="6800830"/>
                </a:lnTo>
                <a:lnTo>
                  <a:pt x="5999009" y="6786820"/>
                </a:lnTo>
                <a:lnTo>
                  <a:pt x="6001637" y="6772966"/>
                </a:lnTo>
                <a:lnTo>
                  <a:pt x="6009238" y="6761865"/>
                </a:lnTo>
                <a:lnTo>
                  <a:pt x="6020633" y="6754432"/>
                </a:lnTo>
                <a:lnTo>
                  <a:pt x="6034643" y="6751583"/>
                </a:lnTo>
                <a:lnTo>
                  <a:pt x="6048497" y="6754211"/>
                </a:lnTo>
                <a:lnTo>
                  <a:pt x="6059599" y="6761812"/>
                </a:lnTo>
                <a:lnTo>
                  <a:pt x="6067031" y="6773207"/>
                </a:lnTo>
                <a:lnTo>
                  <a:pt x="6069880" y="6787217"/>
                </a:lnTo>
                <a:lnTo>
                  <a:pt x="6067252" y="6801071"/>
                </a:lnTo>
                <a:lnTo>
                  <a:pt x="6059651" y="6812172"/>
                </a:lnTo>
                <a:lnTo>
                  <a:pt x="6048256" y="6819605"/>
                </a:lnTo>
                <a:lnTo>
                  <a:pt x="6034246" y="6822454"/>
                </a:lnTo>
                <a:close/>
              </a:path>
              <a:path w="7366000" h="8053070">
                <a:moveTo>
                  <a:pt x="6347061" y="6816383"/>
                </a:moveTo>
                <a:lnTo>
                  <a:pt x="6333208" y="6813755"/>
                </a:lnTo>
                <a:lnTo>
                  <a:pt x="6322107" y="6806154"/>
                </a:lnTo>
                <a:lnTo>
                  <a:pt x="6314674" y="6794759"/>
                </a:lnTo>
                <a:lnTo>
                  <a:pt x="6311825" y="6780748"/>
                </a:lnTo>
                <a:lnTo>
                  <a:pt x="6314452" y="6766895"/>
                </a:lnTo>
                <a:lnTo>
                  <a:pt x="6322053" y="6755794"/>
                </a:lnTo>
                <a:lnTo>
                  <a:pt x="6333449" y="6748361"/>
                </a:lnTo>
                <a:lnTo>
                  <a:pt x="6347459" y="6745512"/>
                </a:lnTo>
                <a:lnTo>
                  <a:pt x="6361165" y="6749318"/>
                </a:lnTo>
                <a:lnTo>
                  <a:pt x="6372283" y="6756788"/>
                </a:lnTo>
                <a:lnTo>
                  <a:pt x="6379798" y="6767528"/>
                </a:lnTo>
                <a:lnTo>
                  <a:pt x="6382696" y="6781146"/>
                </a:lnTo>
                <a:lnTo>
                  <a:pt x="6380068" y="6795000"/>
                </a:lnTo>
                <a:lnTo>
                  <a:pt x="6372467" y="6806101"/>
                </a:lnTo>
                <a:lnTo>
                  <a:pt x="6361072" y="6813534"/>
                </a:lnTo>
                <a:lnTo>
                  <a:pt x="6347061" y="6816383"/>
                </a:lnTo>
                <a:close/>
              </a:path>
              <a:path w="7366000" h="8053070">
                <a:moveTo>
                  <a:pt x="6675932" y="6818004"/>
                </a:moveTo>
                <a:lnTo>
                  <a:pt x="6662078" y="6815376"/>
                </a:lnTo>
                <a:lnTo>
                  <a:pt x="6650977" y="6807775"/>
                </a:lnTo>
                <a:lnTo>
                  <a:pt x="6643544" y="6796380"/>
                </a:lnTo>
                <a:lnTo>
                  <a:pt x="6640695" y="6782369"/>
                </a:lnTo>
                <a:lnTo>
                  <a:pt x="6643323" y="6768516"/>
                </a:lnTo>
                <a:lnTo>
                  <a:pt x="6650924" y="6757414"/>
                </a:lnTo>
                <a:lnTo>
                  <a:pt x="6662319" y="6749982"/>
                </a:lnTo>
                <a:lnTo>
                  <a:pt x="6676329" y="6747133"/>
                </a:lnTo>
                <a:lnTo>
                  <a:pt x="6690184" y="6749760"/>
                </a:lnTo>
                <a:lnTo>
                  <a:pt x="6701285" y="6757361"/>
                </a:lnTo>
                <a:lnTo>
                  <a:pt x="6708718" y="6768757"/>
                </a:lnTo>
                <a:lnTo>
                  <a:pt x="6711566" y="6782767"/>
                </a:lnTo>
                <a:lnTo>
                  <a:pt x="6708938" y="6796621"/>
                </a:lnTo>
                <a:lnTo>
                  <a:pt x="6701337" y="6807722"/>
                </a:lnTo>
                <a:lnTo>
                  <a:pt x="6689942" y="6815155"/>
                </a:lnTo>
                <a:lnTo>
                  <a:pt x="6675932" y="6818004"/>
                </a:lnTo>
                <a:close/>
              </a:path>
              <a:path w="7366000" h="8053070">
                <a:moveTo>
                  <a:pt x="6988046" y="6817518"/>
                </a:moveTo>
                <a:lnTo>
                  <a:pt x="6974192" y="6814890"/>
                </a:lnTo>
                <a:lnTo>
                  <a:pt x="6963091" y="6807289"/>
                </a:lnTo>
                <a:lnTo>
                  <a:pt x="6955658" y="6795894"/>
                </a:lnTo>
                <a:lnTo>
                  <a:pt x="6952809" y="6781883"/>
                </a:lnTo>
                <a:lnTo>
                  <a:pt x="6955437" y="6768029"/>
                </a:lnTo>
                <a:lnTo>
                  <a:pt x="6963038" y="6756928"/>
                </a:lnTo>
                <a:lnTo>
                  <a:pt x="6974433" y="6749495"/>
                </a:lnTo>
                <a:lnTo>
                  <a:pt x="6988443" y="6746647"/>
                </a:lnTo>
                <a:lnTo>
                  <a:pt x="7002297" y="6749275"/>
                </a:lnTo>
                <a:lnTo>
                  <a:pt x="7013399" y="6756876"/>
                </a:lnTo>
                <a:lnTo>
                  <a:pt x="7020832" y="6768271"/>
                </a:lnTo>
                <a:lnTo>
                  <a:pt x="7023680" y="6782281"/>
                </a:lnTo>
                <a:lnTo>
                  <a:pt x="7021052" y="6796135"/>
                </a:lnTo>
                <a:lnTo>
                  <a:pt x="7013451" y="6807236"/>
                </a:lnTo>
                <a:lnTo>
                  <a:pt x="7002056" y="6814669"/>
                </a:lnTo>
                <a:lnTo>
                  <a:pt x="6988046" y="6817518"/>
                </a:lnTo>
                <a:close/>
              </a:path>
              <a:path w="7366000" h="8053070">
                <a:moveTo>
                  <a:pt x="7297718" y="6813888"/>
                </a:moveTo>
                <a:lnTo>
                  <a:pt x="7283864" y="6811261"/>
                </a:lnTo>
                <a:lnTo>
                  <a:pt x="7272763" y="6803660"/>
                </a:lnTo>
                <a:lnTo>
                  <a:pt x="7265330" y="6792264"/>
                </a:lnTo>
                <a:lnTo>
                  <a:pt x="7262481" y="6778254"/>
                </a:lnTo>
                <a:lnTo>
                  <a:pt x="7265109" y="6764400"/>
                </a:lnTo>
                <a:lnTo>
                  <a:pt x="7272710" y="6753299"/>
                </a:lnTo>
                <a:lnTo>
                  <a:pt x="7284105" y="6745866"/>
                </a:lnTo>
                <a:lnTo>
                  <a:pt x="7298115" y="6743017"/>
                </a:lnTo>
                <a:lnTo>
                  <a:pt x="7311821" y="6746823"/>
                </a:lnTo>
                <a:lnTo>
                  <a:pt x="7322939" y="6754294"/>
                </a:lnTo>
                <a:lnTo>
                  <a:pt x="7330454" y="6765034"/>
                </a:lnTo>
                <a:lnTo>
                  <a:pt x="7333352" y="6778652"/>
                </a:lnTo>
                <a:lnTo>
                  <a:pt x="7330724" y="6792505"/>
                </a:lnTo>
                <a:lnTo>
                  <a:pt x="7323123" y="6803607"/>
                </a:lnTo>
                <a:lnTo>
                  <a:pt x="7311728" y="6811039"/>
                </a:lnTo>
                <a:lnTo>
                  <a:pt x="7297718" y="6813888"/>
                </a:lnTo>
                <a:close/>
              </a:path>
              <a:path w="7366000" h="8053070">
                <a:moveTo>
                  <a:pt x="3818177" y="7119790"/>
                </a:moveTo>
                <a:lnTo>
                  <a:pt x="3804323" y="7117162"/>
                </a:lnTo>
                <a:lnTo>
                  <a:pt x="3793222" y="7109561"/>
                </a:lnTo>
                <a:lnTo>
                  <a:pt x="3785789" y="7098166"/>
                </a:lnTo>
                <a:lnTo>
                  <a:pt x="3782940" y="7084155"/>
                </a:lnTo>
                <a:lnTo>
                  <a:pt x="3785568" y="7070301"/>
                </a:lnTo>
                <a:lnTo>
                  <a:pt x="3793169" y="7059200"/>
                </a:lnTo>
                <a:lnTo>
                  <a:pt x="3804564" y="7051768"/>
                </a:lnTo>
                <a:lnTo>
                  <a:pt x="3818575" y="7048919"/>
                </a:lnTo>
                <a:lnTo>
                  <a:pt x="3832429" y="7051546"/>
                </a:lnTo>
                <a:lnTo>
                  <a:pt x="3843530" y="7059147"/>
                </a:lnTo>
                <a:lnTo>
                  <a:pt x="3850963" y="7070542"/>
                </a:lnTo>
                <a:lnTo>
                  <a:pt x="3853811" y="7084553"/>
                </a:lnTo>
                <a:lnTo>
                  <a:pt x="3851183" y="7098407"/>
                </a:lnTo>
                <a:lnTo>
                  <a:pt x="3843582" y="7109508"/>
                </a:lnTo>
                <a:lnTo>
                  <a:pt x="3832187" y="7116941"/>
                </a:lnTo>
                <a:lnTo>
                  <a:pt x="3818177" y="7119790"/>
                </a:lnTo>
                <a:close/>
              </a:path>
              <a:path w="7366000" h="8053070">
                <a:moveTo>
                  <a:pt x="4147398" y="7118618"/>
                </a:moveTo>
                <a:lnTo>
                  <a:pt x="4133544" y="7115990"/>
                </a:lnTo>
                <a:lnTo>
                  <a:pt x="4122443" y="7108389"/>
                </a:lnTo>
                <a:lnTo>
                  <a:pt x="4115011" y="7096994"/>
                </a:lnTo>
                <a:lnTo>
                  <a:pt x="4112162" y="7082983"/>
                </a:lnTo>
                <a:lnTo>
                  <a:pt x="4114790" y="7069129"/>
                </a:lnTo>
                <a:lnTo>
                  <a:pt x="4122391" y="7058028"/>
                </a:lnTo>
                <a:lnTo>
                  <a:pt x="4133786" y="7050596"/>
                </a:lnTo>
                <a:lnTo>
                  <a:pt x="4147796" y="7047747"/>
                </a:lnTo>
                <a:lnTo>
                  <a:pt x="4161502" y="7051552"/>
                </a:lnTo>
                <a:lnTo>
                  <a:pt x="4172619" y="7059022"/>
                </a:lnTo>
                <a:lnTo>
                  <a:pt x="4180134" y="7069763"/>
                </a:lnTo>
                <a:lnTo>
                  <a:pt x="4183033" y="7083381"/>
                </a:lnTo>
                <a:lnTo>
                  <a:pt x="4180405" y="7097235"/>
                </a:lnTo>
                <a:lnTo>
                  <a:pt x="4172804" y="7108336"/>
                </a:lnTo>
                <a:lnTo>
                  <a:pt x="4161409" y="7115769"/>
                </a:lnTo>
                <a:lnTo>
                  <a:pt x="4147398" y="7118618"/>
                </a:lnTo>
                <a:close/>
              </a:path>
              <a:path w="7366000" h="8053070">
                <a:moveTo>
                  <a:pt x="4459161" y="7120925"/>
                </a:moveTo>
                <a:lnTo>
                  <a:pt x="4445307" y="7118297"/>
                </a:lnTo>
                <a:lnTo>
                  <a:pt x="4434206" y="7110697"/>
                </a:lnTo>
                <a:lnTo>
                  <a:pt x="4426773" y="7099301"/>
                </a:lnTo>
                <a:lnTo>
                  <a:pt x="4423924" y="7085291"/>
                </a:lnTo>
                <a:lnTo>
                  <a:pt x="4426552" y="7071437"/>
                </a:lnTo>
                <a:lnTo>
                  <a:pt x="4434153" y="7060336"/>
                </a:lnTo>
                <a:lnTo>
                  <a:pt x="4445549" y="7052903"/>
                </a:lnTo>
                <a:lnTo>
                  <a:pt x="4459559" y="7050054"/>
                </a:lnTo>
                <a:lnTo>
                  <a:pt x="4473413" y="7052682"/>
                </a:lnTo>
                <a:lnTo>
                  <a:pt x="4484514" y="7060283"/>
                </a:lnTo>
                <a:lnTo>
                  <a:pt x="4491947" y="7071678"/>
                </a:lnTo>
                <a:lnTo>
                  <a:pt x="4494795" y="7085689"/>
                </a:lnTo>
                <a:lnTo>
                  <a:pt x="4492168" y="7099542"/>
                </a:lnTo>
                <a:lnTo>
                  <a:pt x="4484567" y="7110643"/>
                </a:lnTo>
                <a:lnTo>
                  <a:pt x="4473171" y="7118076"/>
                </a:lnTo>
                <a:lnTo>
                  <a:pt x="4459161" y="7120925"/>
                </a:lnTo>
                <a:close/>
              </a:path>
              <a:path w="7366000" h="8053070">
                <a:moveTo>
                  <a:pt x="4768482" y="7120088"/>
                </a:moveTo>
                <a:lnTo>
                  <a:pt x="4754628" y="7117460"/>
                </a:lnTo>
                <a:lnTo>
                  <a:pt x="4743527" y="7109859"/>
                </a:lnTo>
                <a:lnTo>
                  <a:pt x="4736094" y="7098464"/>
                </a:lnTo>
                <a:lnTo>
                  <a:pt x="4733245" y="7084454"/>
                </a:lnTo>
                <a:lnTo>
                  <a:pt x="4735873" y="7070600"/>
                </a:lnTo>
                <a:lnTo>
                  <a:pt x="4743474" y="7059499"/>
                </a:lnTo>
                <a:lnTo>
                  <a:pt x="4754869" y="7052066"/>
                </a:lnTo>
                <a:lnTo>
                  <a:pt x="4768880" y="7049217"/>
                </a:lnTo>
                <a:lnTo>
                  <a:pt x="4782734" y="7051845"/>
                </a:lnTo>
                <a:lnTo>
                  <a:pt x="4793835" y="7059446"/>
                </a:lnTo>
                <a:lnTo>
                  <a:pt x="4801268" y="7070841"/>
                </a:lnTo>
                <a:lnTo>
                  <a:pt x="4804116" y="7084851"/>
                </a:lnTo>
                <a:lnTo>
                  <a:pt x="4801488" y="7098705"/>
                </a:lnTo>
                <a:lnTo>
                  <a:pt x="4793887" y="7109806"/>
                </a:lnTo>
                <a:lnTo>
                  <a:pt x="4782492" y="7117239"/>
                </a:lnTo>
                <a:lnTo>
                  <a:pt x="4768482" y="7120088"/>
                </a:lnTo>
                <a:close/>
              </a:path>
              <a:path w="7366000" h="8053070">
                <a:moveTo>
                  <a:pt x="5083389" y="7119954"/>
                </a:moveTo>
                <a:lnTo>
                  <a:pt x="5069535" y="7117326"/>
                </a:lnTo>
                <a:lnTo>
                  <a:pt x="5058434" y="7109725"/>
                </a:lnTo>
                <a:lnTo>
                  <a:pt x="5051001" y="7098330"/>
                </a:lnTo>
                <a:lnTo>
                  <a:pt x="5048152" y="7084319"/>
                </a:lnTo>
                <a:lnTo>
                  <a:pt x="5050780" y="7070466"/>
                </a:lnTo>
                <a:lnTo>
                  <a:pt x="5058381" y="7059365"/>
                </a:lnTo>
                <a:lnTo>
                  <a:pt x="5069776" y="7051932"/>
                </a:lnTo>
                <a:lnTo>
                  <a:pt x="5083787" y="7049083"/>
                </a:lnTo>
                <a:lnTo>
                  <a:pt x="5097492" y="7052889"/>
                </a:lnTo>
                <a:lnTo>
                  <a:pt x="5108610" y="7060359"/>
                </a:lnTo>
                <a:lnTo>
                  <a:pt x="5116125" y="7071099"/>
                </a:lnTo>
                <a:lnTo>
                  <a:pt x="5119023" y="7084717"/>
                </a:lnTo>
                <a:lnTo>
                  <a:pt x="5116396" y="7098571"/>
                </a:lnTo>
                <a:lnTo>
                  <a:pt x="5108795" y="7109672"/>
                </a:lnTo>
                <a:lnTo>
                  <a:pt x="5097399" y="7117105"/>
                </a:lnTo>
                <a:lnTo>
                  <a:pt x="5083389" y="7119954"/>
                </a:lnTo>
                <a:close/>
              </a:path>
              <a:path w="7366000" h="8053070">
                <a:moveTo>
                  <a:pt x="5412259" y="7121575"/>
                </a:moveTo>
                <a:lnTo>
                  <a:pt x="5398405" y="7118947"/>
                </a:lnTo>
                <a:lnTo>
                  <a:pt x="5387304" y="7111346"/>
                </a:lnTo>
                <a:lnTo>
                  <a:pt x="5379871" y="7099951"/>
                </a:lnTo>
                <a:lnTo>
                  <a:pt x="5377023" y="7085940"/>
                </a:lnTo>
                <a:lnTo>
                  <a:pt x="5379650" y="7072087"/>
                </a:lnTo>
                <a:lnTo>
                  <a:pt x="5387251" y="7060985"/>
                </a:lnTo>
                <a:lnTo>
                  <a:pt x="5398646" y="7053553"/>
                </a:lnTo>
                <a:lnTo>
                  <a:pt x="5412657" y="7050704"/>
                </a:lnTo>
                <a:lnTo>
                  <a:pt x="5426510" y="7053331"/>
                </a:lnTo>
                <a:lnTo>
                  <a:pt x="5437612" y="7060932"/>
                </a:lnTo>
                <a:lnTo>
                  <a:pt x="5445045" y="7072327"/>
                </a:lnTo>
                <a:lnTo>
                  <a:pt x="5447894" y="7086338"/>
                </a:lnTo>
                <a:lnTo>
                  <a:pt x="5445266" y="7100192"/>
                </a:lnTo>
                <a:lnTo>
                  <a:pt x="5437665" y="7111293"/>
                </a:lnTo>
                <a:lnTo>
                  <a:pt x="5426270" y="7118726"/>
                </a:lnTo>
                <a:lnTo>
                  <a:pt x="5412259" y="7121575"/>
                </a:lnTo>
                <a:close/>
              </a:path>
              <a:path w="7366000" h="8053070">
                <a:moveTo>
                  <a:pt x="5724373" y="7121090"/>
                </a:moveTo>
                <a:lnTo>
                  <a:pt x="5710519" y="7118462"/>
                </a:lnTo>
                <a:lnTo>
                  <a:pt x="5699418" y="7110861"/>
                </a:lnTo>
                <a:lnTo>
                  <a:pt x="5691985" y="7099466"/>
                </a:lnTo>
                <a:lnTo>
                  <a:pt x="5689136" y="7085455"/>
                </a:lnTo>
                <a:lnTo>
                  <a:pt x="5691764" y="7071601"/>
                </a:lnTo>
                <a:lnTo>
                  <a:pt x="5699365" y="7060500"/>
                </a:lnTo>
                <a:lnTo>
                  <a:pt x="5710760" y="7053067"/>
                </a:lnTo>
                <a:lnTo>
                  <a:pt x="5724771" y="7050218"/>
                </a:lnTo>
                <a:lnTo>
                  <a:pt x="5738476" y="7054024"/>
                </a:lnTo>
                <a:lnTo>
                  <a:pt x="5749594" y="7061494"/>
                </a:lnTo>
                <a:lnTo>
                  <a:pt x="5757109" y="7072235"/>
                </a:lnTo>
                <a:lnTo>
                  <a:pt x="5760007" y="7085853"/>
                </a:lnTo>
                <a:lnTo>
                  <a:pt x="5757380" y="7099706"/>
                </a:lnTo>
                <a:lnTo>
                  <a:pt x="5749779" y="7110808"/>
                </a:lnTo>
                <a:lnTo>
                  <a:pt x="5738383" y="7118241"/>
                </a:lnTo>
                <a:lnTo>
                  <a:pt x="5724373" y="7121090"/>
                </a:lnTo>
                <a:close/>
              </a:path>
              <a:path w="7366000" h="8053070">
                <a:moveTo>
                  <a:pt x="6033343" y="7123045"/>
                </a:moveTo>
                <a:lnTo>
                  <a:pt x="6019489" y="7120417"/>
                </a:lnTo>
                <a:lnTo>
                  <a:pt x="6008388" y="7112816"/>
                </a:lnTo>
                <a:lnTo>
                  <a:pt x="6000955" y="7101421"/>
                </a:lnTo>
                <a:lnTo>
                  <a:pt x="5998106" y="7087411"/>
                </a:lnTo>
                <a:lnTo>
                  <a:pt x="6000734" y="7073557"/>
                </a:lnTo>
                <a:lnTo>
                  <a:pt x="6008335" y="7062456"/>
                </a:lnTo>
                <a:lnTo>
                  <a:pt x="6019730" y="7055023"/>
                </a:lnTo>
                <a:lnTo>
                  <a:pt x="6033741" y="7052174"/>
                </a:lnTo>
                <a:lnTo>
                  <a:pt x="6047594" y="7054802"/>
                </a:lnTo>
                <a:lnTo>
                  <a:pt x="6058695" y="7062403"/>
                </a:lnTo>
                <a:lnTo>
                  <a:pt x="6066128" y="7073798"/>
                </a:lnTo>
                <a:lnTo>
                  <a:pt x="6068977" y="7087808"/>
                </a:lnTo>
                <a:lnTo>
                  <a:pt x="6066350" y="7101662"/>
                </a:lnTo>
                <a:lnTo>
                  <a:pt x="6058749" y="7112763"/>
                </a:lnTo>
                <a:lnTo>
                  <a:pt x="6047353" y="7120196"/>
                </a:lnTo>
                <a:lnTo>
                  <a:pt x="6033343" y="7123045"/>
                </a:lnTo>
                <a:close/>
              </a:path>
              <a:path w="7366000" h="8053070">
                <a:moveTo>
                  <a:pt x="6345808" y="7119767"/>
                </a:moveTo>
                <a:lnTo>
                  <a:pt x="6331954" y="7117139"/>
                </a:lnTo>
                <a:lnTo>
                  <a:pt x="6320853" y="7109538"/>
                </a:lnTo>
                <a:lnTo>
                  <a:pt x="6313420" y="7098143"/>
                </a:lnTo>
                <a:lnTo>
                  <a:pt x="6310571" y="7084133"/>
                </a:lnTo>
                <a:lnTo>
                  <a:pt x="6313199" y="7070279"/>
                </a:lnTo>
                <a:lnTo>
                  <a:pt x="6320800" y="7059178"/>
                </a:lnTo>
                <a:lnTo>
                  <a:pt x="6332195" y="7051745"/>
                </a:lnTo>
                <a:lnTo>
                  <a:pt x="6346206" y="7048896"/>
                </a:lnTo>
                <a:lnTo>
                  <a:pt x="6360059" y="7051524"/>
                </a:lnTo>
                <a:lnTo>
                  <a:pt x="6371160" y="7059125"/>
                </a:lnTo>
                <a:lnTo>
                  <a:pt x="6378593" y="7070520"/>
                </a:lnTo>
                <a:lnTo>
                  <a:pt x="6381442" y="7084530"/>
                </a:lnTo>
                <a:lnTo>
                  <a:pt x="6378815" y="7098384"/>
                </a:lnTo>
                <a:lnTo>
                  <a:pt x="6371214" y="7109485"/>
                </a:lnTo>
                <a:lnTo>
                  <a:pt x="6359818" y="7116918"/>
                </a:lnTo>
                <a:lnTo>
                  <a:pt x="6345808" y="7119767"/>
                </a:lnTo>
                <a:close/>
              </a:path>
              <a:path w="7366000" h="8053070">
                <a:moveTo>
                  <a:pt x="6675029" y="7118595"/>
                </a:moveTo>
                <a:lnTo>
                  <a:pt x="6661175" y="7115967"/>
                </a:lnTo>
                <a:lnTo>
                  <a:pt x="6650074" y="7108366"/>
                </a:lnTo>
                <a:lnTo>
                  <a:pt x="6642641" y="7096971"/>
                </a:lnTo>
                <a:lnTo>
                  <a:pt x="6639793" y="7082961"/>
                </a:lnTo>
                <a:lnTo>
                  <a:pt x="6642420" y="7069107"/>
                </a:lnTo>
                <a:lnTo>
                  <a:pt x="6650021" y="7058006"/>
                </a:lnTo>
                <a:lnTo>
                  <a:pt x="6661416" y="7050573"/>
                </a:lnTo>
                <a:lnTo>
                  <a:pt x="6675427" y="7047724"/>
                </a:lnTo>
                <a:lnTo>
                  <a:pt x="6689132" y="7051530"/>
                </a:lnTo>
                <a:lnTo>
                  <a:pt x="6700250" y="7059000"/>
                </a:lnTo>
                <a:lnTo>
                  <a:pt x="6707765" y="7069741"/>
                </a:lnTo>
                <a:lnTo>
                  <a:pt x="6710664" y="7083358"/>
                </a:lnTo>
                <a:lnTo>
                  <a:pt x="6708036" y="7097212"/>
                </a:lnTo>
                <a:lnTo>
                  <a:pt x="6700435" y="7108313"/>
                </a:lnTo>
                <a:lnTo>
                  <a:pt x="6689040" y="7115746"/>
                </a:lnTo>
                <a:lnTo>
                  <a:pt x="6675029" y="7118595"/>
                </a:lnTo>
                <a:close/>
              </a:path>
              <a:path w="7366000" h="8053070">
                <a:moveTo>
                  <a:pt x="6987143" y="7118110"/>
                </a:moveTo>
                <a:lnTo>
                  <a:pt x="6973289" y="7115482"/>
                </a:lnTo>
                <a:lnTo>
                  <a:pt x="6962188" y="7107881"/>
                </a:lnTo>
                <a:lnTo>
                  <a:pt x="6954755" y="7096486"/>
                </a:lnTo>
                <a:lnTo>
                  <a:pt x="6951906" y="7082475"/>
                </a:lnTo>
                <a:lnTo>
                  <a:pt x="6954534" y="7068622"/>
                </a:lnTo>
                <a:lnTo>
                  <a:pt x="6962135" y="7057521"/>
                </a:lnTo>
                <a:lnTo>
                  <a:pt x="6973530" y="7050088"/>
                </a:lnTo>
                <a:lnTo>
                  <a:pt x="6987541" y="7047239"/>
                </a:lnTo>
                <a:lnTo>
                  <a:pt x="7001394" y="7049866"/>
                </a:lnTo>
                <a:lnTo>
                  <a:pt x="7012495" y="7057467"/>
                </a:lnTo>
                <a:lnTo>
                  <a:pt x="7019928" y="7068863"/>
                </a:lnTo>
                <a:lnTo>
                  <a:pt x="7022777" y="7082873"/>
                </a:lnTo>
                <a:lnTo>
                  <a:pt x="7020150" y="7096727"/>
                </a:lnTo>
                <a:lnTo>
                  <a:pt x="7012549" y="7107828"/>
                </a:lnTo>
                <a:lnTo>
                  <a:pt x="7001153" y="7115261"/>
                </a:lnTo>
                <a:lnTo>
                  <a:pt x="6987143" y="7118110"/>
                </a:lnTo>
                <a:close/>
              </a:path>
              <a:path w="7366000" h="8053070">
                <a:moveTo>
                  <a:pt x="7296464" y="7117273"/>
                </a:moveTo>
                <a:lnTo>
                  <a:pt x="7282610" y="7114646"/>
                </a:lnTo>
                <a:lnTo>
                  <a:pt x="7271509" y="7107045"/>
                </a:lnTo>
                <a:lnTo>
                  <a:pt x="7264076" y="7095650"/>
                </a:lnTo>
                <a:lnTo>
                  <a:pt x="7261227" y="7081639"/>
                </a:lnTo>
                <a:lnTo>
                  <a:pt x="7263855" y="7067785"/>
                </a:lnTo>
                <a:lnTo>
                  <a:pt x="7271456" y="7056684"/>
                </a:lnTo>
                <a:lnTo>
                  <a:pt x="7282851" y="7049251"/>
                </a:lnTo>
                <a:lnTo>
                  <a:pt x="7296862" y="7046402"/>
                </a:lnTo>
                <a:lnTo>
                  <a:pt x="7310715" y="7049030"/>
                </a:lnTo>
                <a:lnTo>
                  <a:pt x="7321816" y="7056631"/>
                </a:lnTo>
                <a:lnTo>
                  <a:pt x="7329249" y="7068026"/>
                </a:lnTo>
                <a:lnTo>
                  <a:pt x="7332098" y="7082037"/>
                </a:lnTo>
                <a:lnTo>
                  <a:pt x="7329470" y="7095890"/>
                </a:lnTo>
                <a:lnTo>
                  <a:pt x="7321869" y="7106992"/>
                </a:lnTo>
                <a:lnTo>
                  <a:pt x="7310474" y="7114424"/>
                </a:lnTo>
                <a:lnTo>
                  <a:pt x="7296464" y="7117273"/>
                </a:lnTo>
                <a:close/>
              </a:path>
              <a:path w="7366000" h="8053070">
                <a:moveTo>
                  <a:pt x="3813413" y="7451102"/>
                </a:moveTo>
                <a:lnTo>
                  <a:pt x="3799559" y="7448474"/>
                </a:lnTo>
                <a:lnTo>
                  <a:pt x="3788457" y="7440873"/>
                </a:lnTo>
                <a:lnTo>
                  <a:pt x="3781025" y="7429478"/>
                </a:lnTo>
                <a:lnTo>
                  <a:pt x="3778176" y="7415468"/>
                </a:lnTo>
                <a:lnTo>
                  <a:pt x="3780804" y="7401614"/>
                </a:lnTo>
                <a:lnTo>
                  <a:pt x="3788405" y="7390513"/>
                </a:lnTo>
                <a:lnTo>
                  <a:pt x="3799800" y="7383080"/>
                </a:lnTo>
                <a:lnTo>
                  <a:pt x="3813810" y="7380231"/>
                </a:lnTo>
                <a:lnTo>
                  <a:pt x="3827516" y="7384037"/>
                </a:lnTo>
                <a:lnTo>
                  <a:pt x="3838634" y="7391507"/>
                </a:lnTo>
                <a:lnTo>
                  <a:pt x="3846149" y="7402247"/>
                </a:lnTo>
                <a:lnTo>
                  <a:pt x="3849047" y="7415865"/>
                </a:lnTo>
                <a:lnTo>
                  <a:pt x="3846419" y="7429719"/>
                </a:lnTo>
                <a:lnTo>
                  <a:pt x="3838818" y="7440820"/>
                </a:lnTo>
                <a:lnTo>
                  <a:pt x="3827423" y="7448253"/>
                </a:lnTo>
                <a:lnTo>
                  <a:pt x="3813413" y="7451102"/>
                </a:lnTo>
                <a:close/>
              </a:path>
              <a:path w="7366000" h="8053070">
                <a:moveTo>
                  <a:pt x="4142282" y="7452722"/>
                </a:moveTo>
                <a:lnTo>
                  <a:pt x="4128429" y="7450094"/>
                </a:lnTo>
                <a:lnTo>
                  <a:pt x="4117328" y="7442493"/>
                </a:lnTo>
                <a:lnTo>
                  <a:pt x="4109895" y="7431098"/>
                </a:lnTo>
                <a:lnTo>
                  <a:pt x="4107046" y="7417087"/>
                </a:lnTo>
                <a:lnTo>
                  <a:pt x="4109674" y="7403234"/>
                </a:lnTo>
                <a:lnTo>
                  <a:pt x="4117275" y="7392133"/>
                </a:lnTo>
                <a:lnTo>
                  <a:pt x="4128670" y="7384700"/>
                </a:lnTo>
                <a:lnTo>
                  <a:pt x="4142680" y="7381851"/>
                </a:lnTo>
                <a:lnTo>
                  <a:pt x="4156534" y="7384479"/>
                </a:lnTo>
                <a:lnTo>
                  <a:pt x="4167636" y="7392080"/>
                </a:lnTo>
                <a:lnTo>
                  <a:pt x="4175068" y="7403475"/>
                </a:lnTo>
                <a:lnTo>
                  <a:pt x="4177917" y="7417485"/>
                </a:lnTo>
                <a:lnTo>
                  <a:pt x="4175289" y="7431339"/>
                </a:lnTo>
                <a:lnTo>
                  <a:pt x="4167688" y="7442440"/>
                </a:lnTo>
                <a:lnTo>
                  <a:pt x="4156293" y="7449873"/>
                </a:lnTo>
                <a:lnTo>
                  <a:pt x="4142282" y="7452722"/>
                </a:lnTo>
                <a:close/>
              </a:path>
              <a:path w="7366000" h="8053070">
                <a:moveTo>
                  <a:pt x="4454396" y="7452236"/>
                </a:moveTo>
                <a:lnTo>
                  <a:pt x="4440542" y="7449609"/>
                </a:lnTo>
                <a:lnTo>
                  <a:pt x="4429441" y="7442008"/>
                </a:lnTo>
                <a:lnTo>
                  <a:pt x="4422009" y="7430613"/>
                </a:lnTo>
                <a:lnTo>
                  <a:pt x="4419160" y="7416602"/>
                </a:lnTo>
                <a:lnTo>
                  <a:pt x="4421788" y="7402749"/>
                </a:lnTo>
                <a:lnTo>
                  <a:pt x="4429389" y="7391647"/>
                </a:lnTo>
                <a:lnTo>
                  <a:pt x="4440784" y="7384214"/>
                </a:lnTo>
                <a:lnTo>
                  <a:pt x="4454794" y="7381365"/>
                </a:lnTo>
                <a:lnTo>
                  <a:pt x="4468500" y="7385171"/>
                </a:lnTo>
                <a:lnTo>
                  <a:pt x="4479618" y="7392641"/>
                </a:lnTo>
                <a:lnTo>
                  <a:pt x="4487133" y="7403382"/>
                </a:lnTo>
                <a:lnTo>
                  <a:pt x="4490031" y="7417000"/>
                </a:lnTo>
                <a:lnTo>
                  <a:pt x="4487403" y="7430854"/>
                </a:lnTo>
                <a:lnTo>
                  <a:pt x="4479802" y="7441955"/>
                </a:lnTo>
                <a:lnTo>
                  <a:pt x="4468407" y="7449388"/>
                </a:lnTo>
                <a:lnTo>
                  <a:pt x="4454396" y="7452236"/>
                </a:lnTo>
                <a:close/>
              </a:path>
              <a:path w="7366000" h="8053070">
                <a:moveTo>
                  <a:pt x="4763367" y="7454193"/>
                </a:moveTo>
                <a:lnTo>
                  <a:pt x="4749513" y="7451565"/>
                </a:lnTo>
                <a:lnTo>
                  <a:pt x="4738412" y="7443964"/>
                </a:lnTo>
                <a:lnTo>
                  <a:pt x="4730979" y="7432569"/>
                </a:lnTo>
                <a:lnTo>
                  <a:pt x="4728130" y="7418559"/>
                </a:lnTo>
                <a:lnTo>
                  <a:pt x="4730758" y="7404705"/>
                </a:lnTo>
                <a:lnTo>
                  <a:pt x="4738359" y="7393604"/>
                </a:lnTo>
                <a:lnTo>
                  <a:pt x="4749754" y="7386171"/>
                </a:lnTo>
                <a:lnTo>
                  <a:pt x="4763764" y="7383322"/>
                </a:lnTo>
                <a:lnTo>
                  <a:pt x="4777618" y="7385950"/>
                </a:lnTo>
                <a:lnTo>
                  <a:pt x="4788720" y="7393551"/>
                </a:lnTo>
                <a:lnTo>
                  <a:pt x="4796152" y="7404946"/>
                </a:lnTo>
                <a:lnTo>
                  <a:pt x="4799001" y="7418956"/>
                </a:lnTo>
                <a:lnTo>
                  <a:pt x="4796373" y="7432810"/>
                </a:lnTo>
                <a:lnTo>
                  <a:pt x="4788772" y="7443911"/>
                </a:lnTo>
                <a:lnTo>
                  <a:pt x="4777377" y="7451344"/>
                </a:lnTo>
                <a:lnTo>
                  <a:pt x="4763367" y="7454193"/>
                </a:lnTo>
                <a:close/>
              </a:path>
              <a:path w="7366000" h="8053070">
                <a:moveTo>
                  <a:pt x="5078273" y="7454059"/>
                </a:moveTo>
                <a:lnTo>
                  <a:pt x="5064419" y="7451431"/>
                </a:lnTo>
                <a:lnTo>
                  <a:pt x="5053318" y="7443830"/>
                </a:lnTo>
                <a:lnTo>
                  <a:pt x="5045885" y="7432435"/>
                </a:lnTo>
                <a:lnTo>
                  <a:pt x="5043036" y="7418425"/>
                </a:lnTo>
                <a:lnTo>
                  <a:pt x="5045664" y="7404571"/>
                </a:lnTo>
                <a:lnTo>
                  <a:pt x="5053265" y="7393470"/>
                </a:lnTo>
                <a:lnTo>
                  <a:pt x="5064660" y="7386037"/>
                </a:lnTo>
                <a:lnTo>
                  <a:pt x="5078671" y="7383188"/>
                </a:lnTo>
                <a:lnTo>
                  <a:pt x="5092525" y="7385816"/>
                </a:lnTo>
                <a:lnTo>
                  <a:pt x="5103626" y="7393417"/>
                </a:lnTo>
                <a:lnTo>
                  <a:pt x="5111059" y="7404812"/>
                </a:lnTo>
                <a:lnTo>
                  <a:pt x="5113907" y="7418822"/>
                </a:lnTo>
                <a:lnTo>
                  <a:pt x="5111280" y="7432676"/>
                </a:lnTo>
                <a:lnTo>
                  <a:pt x="5103679" y="7443777"/>
                </a:lnTo>
                <a:lnTo>
                  <a:pt x="5092283" y="7451210"/>
                </a:lnTo>
                <a:lnTo>
                  <a:pt x="5078273" y="7454059"/>
                </a:lnTo>
                <a:close/>
              </a:path>
              <a:path w="7366000" h="8053070">
                <a:moveTo>
                  <a:pt x="5407143" y="7455679"/>
                </a:moveTo>
                <a:lnTo>
                  <a:pt x="5393290" y="7453051"/>
                </a:lnTo>
                <a:lnTo>
                  <a:pt x="5382189" y="7445450"/>
                </a:lnTo>
                <a:lnTo>
                  <a:pt x="5374756" y="7434055"/>
                </a:lnTo>
                <a:lnTo>
                  <a:pt x="5371907" y="7420044"/>
                </a:lnTo>
                <a:lnTo>
                  <a:pt x="5374534" y="7406191"/>
                </a:lnTo>
                <a:lnTo>
                  <a:pt x="5382135" y="7395090"/>
                </a:lnTo>
                <a:lnTo>
                  <a:pt x="5393531" y="7387657"/>
                </a:lnTo>
                <a:lnTo>
                  <a:pt x="5407541" y="7384808"/>
                </a:lnTo>
                <a:lnTo>
                  <a:pt x="5421395" y="7387436"/>
                </a:lnTo>
                <a:lnTo>
                  <a:pt x="5432496" y="7395037"/>
                </a:lnTo>
                <a:lnTo>
                  <a:pt x="5439929" y="7406432"/>
                </a:lnTo>
                <a:lnTo>
                  <a:pt x="5442778" y="7420442"/>
                </a:lnTo>
                <a:lnTo>
                  <a:pt x="5440150" y="7434296"/>
                </a:lnTo>
                <a:lnTo>
                  <a:pt x="5432549" y="7445397"/>
                </a:lnTo>
                <a:lnTo>
                  <a:pt x="5421154" y="7452830"/>
                </a:lnTo>
                <a:lnTo>
                  <a:pt x="5407143" y="7455679"/>
                </a:lnTo>
                <a:close/>
              </a:path>
              <a:path w="7366000" h="8053070">
                <a:moveTo>
                  <a:pt x="5719257" y="7455194"/>
                </a:moveTo>
                <a:lnTo>
                  <a:pt x="5705404" y="7452566"/>
                </a:lnTo>
                <a:lnTo>
                  <a:pt x="5694302" y="7444965"/>
                </a:lnTo>
                <a:lnTo>
                  <a:pt x="5686869" y="7433570"/>
                </a:lnTo>
                <a:lnTo>
                  <a:pt x="5684020" y="7419559"/>
                </a:lnTo>
                <a:lnTo>
                  <a:pt x="5686648" y="7405706"/>
                </a:lnTo>
                <a:lnTo>
                  <a:pt x="5694249" y="7394604"/>
                </a:lnTo>
                <a:lnTo>
                  <a:pt x="5705644" y="7387171"/>
                </a:lnTo>
                <a:lnTo>
                  <a:pt x="5719655" y="7384322"/>
                </a:lnTo>
                <a:lnTo>
                  <a:pt x="5733509" y="7386950"/>
                </a:lnTo>
                <a:lnTo>
                  <a:pt x="5744610" y="7394551"/>
                </a:lnTo>
                <a:lnTo>
                  <a:pt x="5752043" y="7405946"/>
                </a:lnTo>
                <a:lnTo>
                  <a:pt x="5754891" y="7419957"/>
                </a:lnTo>
                <a:lnTo>
                  <a:pt x="5752264" y="7433811"/>
                </a:lnTo>
                <a:lnTo>
                  <a:pt x="5744663" y="7444912"/>
                </a:lnTo>
                <a:lnTo>
                  <a:pt x="5733268" y="7452345"/>
                </a:lnTo>
                <a:lnTo>
                  <a:pt x="5719257" y="7455194"/>
                </a:lnTo>
                <a:close/>
              </a:path>
              <a:path w="7366000" h="8053070">
                <a:moveTo>
                  <a:pt x="6031020" y="7457501"/>
                </a:moveTo>
                <a:lnTo>
                  <a:pt x="6017166" y="7454874"/>
                </a:lnTo>
                <a:lnTo>
                  <a:pt x="6006065" y="7447273"/>
                </a:lnTo>
                <a:lnTo>
                  <a:pt x="5998632" y="7435877"/>
                </a:lnTo>
                <a:lnTo>
                  <a:pt x="5995783" y="7421867"/>
                </a:lnTo>
                <a:lnTo>
                  <a:pt x="5998411" y="7408013"/>
                </a:lnTo>
                <a:lnTo>
                  <a:pt x="6006012" y="7396912"/>
                </a:lnTo>
                <a:lnTo>
                  <a:pt x="6017407" y="7389479"/>
                </a:lnTo>
                <a:lnTo>
                  <a:pt x="6031418" y="7386630"/>
                </a:lnTo>
                <a:lnTo>
                  <a:pt x="6044093" y="7389110"/>
                </a:lnTo>
                <a:lnTo>
                  <a:pt x="6055326" y="7396727"/>
                </a:lnTo>
                <a:lnTo>
                  <a:pt x="6063413" y="7408205"/>
                </a:lnTo>
                <a:lnTo>
                  <a:pt x="6066654" y="7422265"/>
                </a:lnTo>
                <a:lnTo>
                  <a:pt x="6064027" y="7436118"/>
                </a:lnTo>
                <a:lnTo>
                  <a:pt x="6056426" y="7447219"/>
                </a:lnTo>
                <a:lnTo>
                  <a:pt x="6045031" y="7454652"/>
                </a:lnTo>
                <a:lnTo>
                  <a:pt x="6031020" y="7457501"/>
                </a:lnTo>
                <a:close/>
              </a:path>
              <a:path w="7366000" h="8053070">
                <a:moveTo>
                  <a:pt x="6341043" y="7451079"/>
                </a:moveTo>
                <a:lnTo>
                  <a:pt x="6327189" y="7448452"/>
                </a:lnTo>
                <a:lnTo>
                  <a:pt x="6316088" y="7440851"/>
                </a:lnTo>
                <a:lnTo>
                  <a:pt x="6308655" y="7429455"/>
                </a:lnTo>
                <a:lnTo>
                  <a:pt x="6305806" y="7415445"/>
                </a:lnTo>
                <a:lnTo>
                  <a:pt x="6308434" y="7401591"/>
                </a:lnTo>
                <a:lnTo>
                  <a:pt x="6316035" y="7390490"/>
                </a:lnTo>
                <a:lnTo>
                  <a:pt x="6327430" y="7383057"/>
                </a:lnTo>
                <a:lnTo>
                  <a:pt x="6341441" y="7380208"/>
                </a:lnTo>
                <a:lnTo>
                  <a:pt x="6355147" y="7384014"/>
                </a:lnTo>
                <a:lnTo>
                  <a:pt x="6366264" y="7391484"/>
                </a:lnTo>
                <a:lnTo>
                  <a:pt x="6373780" y="7402225"/>
                </a:lnTo>
                <a:lnTo>
                  <a:pt x="6376677" y="7415843"/>
                </a:lnTo>
                <a:lnTo>
                  <a:pt x="6374050" y="7429696"/>
                </a:lnTo>
                <a:lnTo>
                  <a:pt x="6366449" y="7440797"/>
                </a:lnTo>
                <a:lnTo>
                  <a:pt x="6355053" y="7448230"/>
                </a:lnTo>
                <a:lnTo>
                  <a:pt x="6341043" y="7451079"/>
                </a:lnTo>
                <a:close/>
              </a:path>
              <a:path w="7366000" h="8053070">
                <a:moveTo>
                  <a:pt x="6669913" y="7452700"/>
                </a:moveTo>
                <a:lnTo>
                  <a:pt x="6656060" y="7450072"/>
                </a:lnTo>
                <a:lnTo>
                  <a:pt x="6644958" y="7442471"/>
                </a:lnTo>
                <a:lnTo>
                  <a:pt x="6637525" y="7431076"/>
                </a:lnTo>
                <a:lnTo>
                  <a:pt x="6634676" y="7417066"/>
                </a:lnTo>
                <a:lnTo>
                  <a:pt x="6637304" y="7403212"/>
                </a:lnTo>
                <a:lnTo>
                  <a:pt x="6644905" y="7392111"/>
                </a:lnTo>
                <a:lnTo>
                  <a:pt x="6656300" y="7384678"/>
                </a:lnTo>
                <a:lnTo>
                  <a:pt x="6670311" y="7381829"/>
                </a:lnTo>
                <a:lnTo>
                  <a:pt x="6684165" y="7384457"/>
                </a:lnTo>
                <a:lnTo>
                  <a:pt x="6695266" y="7392058"/>
                </a:lnTo>
                <a:lnTo>
                  <a:pt x="6702699" y="7403453"/>
                </a:lnTo>
                <a:lnTo>
                  <a:pt x="6705548" y="7417463"/>
                </a:lnTo>
                <a:lnTo>
                  <a:pt x="6702920" y="7431317"/>
                </a:lnTo>
                <a:lnTo>
                  <a:pt x="6695319" y="7442418"/>
                </a:lnTo>
                <a:lnTo>
                  <a:pt x="6683924" y="7449851"/>
                </a:lnTo>
                <a:lnTo>
                  <a:pt x="6669913" y="7452700"/>
                </a:lnTo>
                <a:close/>
              </a:path>
              <a:path w="7366000" h="8053070">
                <a:moveTo>
                  <a:pt x="6982027" y="7452215"/>
                </a:moveTo>
                <a:lnTo>
                  <a:pt x="6968173" y="7449587"/>
                </a:lnTo>
                <a:lnTo>
                  <a:pt x="6957072" y="7441986"/>
                </a:lnTo>
                <a:lnTo>
                  <a:pt x="6949639" y="7430591"/>
                </a:lnTo>
                <a:lnTo>
                  <a:pt x="6946790" y="7416580"/>
                </a:lnTo>
                <a:lnTo>
                  <a:pt x="6949418" y="7402727"/>
                </a:lnTo>
                <a:lnTo>
                  <a:pt x="6957019" y="7391626"/>
                </a:lnTo>
                <a:lnTo>
                  <a:pt x="6968414" y="7384193"/>
                </a:lnTo>
                <a:lnTo>
                  <a:pt x="6982425" y="7381344"/>
                </a:lnTo>
                <a:lnTo>
                  <a:pt x="6996279" y="7383971"/>
                </a:lnTo>
                <a:lnTo>
                  <a:pt x="7007380" y="7391572"/>
                </a:lnTo>
                <a:lnTo>
                  <a:pt x="7014813" y="7402968"/>
                </a:lnTo>
                <a:lnTo>
                  <a:pt x="7017661" y="7416978"/>
                </a:lnTo>
                <a:lnTo>
                  <a:pt x="7015034" y="7430832"/>
                </a:lnTo>
                <a:lnTo>
                  <a:pt x="7007433" y="7441933"/>
                </a:lnTo>
                <a:lnTo>
                  <a:pt x="6996037" y="7449366"/>
                </a:lnTo>
                <a:lnTo>
                  <a:pt x="6982027" y="7452215"/>
                </a:lnTo>
                <a:close/>
              </a:path>
              <a:path w="7366000" h="8053070">
                <a:moveTo>
                  <a:pt x="7291699" y="7448586"/>
                </a:moveTo>
                <a:lnTo>
                  <a:pt x="7277845" y="7445958"/>
                </a:lnTo>
                <a:lnTo>
                  <a:pt x="7266744" y="7438357"/>
                </a:lnTo>
                <a:lnTo>
                  <a:pt x="7259311" y="7426962"/>
                </a:lnTo>
                <a:lnTo>
                  <a:pt x="7256462" y="7412951"/>
                </a:lnTo>
                <a:lnTo>
                  <a:pt x="7259090" y="7399097"/>
                </a:lnTo>
                <a:lnTo>
                  <a:pt x="7266691" y="7387996"/>
                </a:lnTo>
                <a:lnTo>
                  <a:pt x="7278086" y="7380563"/>
                </a:lnTo>
                <a:lnTo>
                  <a:pt x="7292097" y="7377714"/>
                </a:lnTo>
                <a:lnTo>
                  <a:pt x="7305803" y="7381520"/>
                </a:lnTo>
                <a:lnTo>
                  <a:pt x="7316921" y="7388991"/>
                </a:lnTo>
                <a:lnTo>
                  <a:pt x="7324436" y="7399731"/>
                </a:lnTo>
                <a:lnTo>
                  <a:pt x="7327333" y="7413349"/>
                </a:lnTo>
                <a:lnTo>
                  <a:pt x="7324706" y="7427203"/>
                </a:lnTo>
                <a:lnTo>
                  <a:pt x="7317105" y="7438304"/>
                </a:lnTo>
                <a:lnTo>
                  <a:pt x="7305709" y="7445737"/>
                </a:lnTo>
                <a:lnTo>
                  <a:pt x="7291699" y="7448586"/>
                </a:lnTo>
                <a:close/>
              </a:path>
              <a:path w="7366000" h="8053070">
                <a:moveTo>
                  <a:pt x="3824718" y="7767412"/>
                </a:moveTo>
                <a:lnTo>
                  <a:pt x="3810864" y="7764784"/>
                </a:lnTo>
                <a:lnTo>
                  <a:pt x="3799763" y="7757183"/>
                </a:lnTo>
                <a:lnTo>
                  <a:pt x="3792330" y="7745788"/>
                </a:lnTo>
                <a:lnTo>
                  <a:pt x="3789481" y="7731777"/>
                </a:lnTo>
                <a:lnTo>
                  <a:pt x="3792109" y="7717924"/>
                </a:lnTo>
                <a:lnTo>
                  <a:pt x="3799710" y="7706823"/>
                </a:lnTo>
                <a:lnTo>
                  <a:pt x="3811106" y="7699390"/>
                </a:lnTo>
                <a:lnTo>
                  <a:pt x="3825116" y="7696541"/>
                </a:lnTo>
                <a:lnTo>
                  <a:pt x="3838822" y="7700347"/>
                </a:lnTo>
                <a:lnTo>
                  <a:pt x="3849939" y="7707817"/>
                </a:lnTo>
                <a:lnTo>
                  <a:pt x="3857454" y="7718558"/>
                </a:lnTo>
                <a:lnTo>
                  <a:pt x="3860352" y="7732175"/>
                </a:lnTo>
                <a:lnTo>
                  <a:pt x="3857724" y="7746029"/>
                </a:lnTo>
                <a:lnTo>
                  <a:pt x="3850123" y="7757130"/>
                </a:lnTo>
                <a:lnTo>
                  <a:pt x="3838728" y="7764563"/>
                </a:lnTo>
                <a:lnTo>
                  <a:pt x="3824718" y="7767412"/>
                </a:lnTo>
                <a:close/>
              </a:path>
              <a:path w="7366000" h="8053070">
                <a:moveTo>
                  <a:pt x="4153588" y="7769033"/>
                </a:moveTo>
                <a:lnTo>
                  <a:pt x="4139734" y="7766405"/>
                </a:lnTo>
                <a:lnTo>
                  <a:pt x="4128633" y="7758804"/>
                </a:lnTo>
                <a:lnTo>
                  <a:pt x="4121200" y="7747409"/>
                </a:lnTo>
                <a:lnTo>
                  <a:pt x="4118351" y="7733398"/>
                </a:lnTo>
                <a:lnTo>
                  <a:pt x="4120979" y="7719545"/>
                </a:lnTo>
                <a:lnTo>
                  <a:pt x="4128580" y="7708443"/>
                </a:lnTo>
                <a:lnTo>
                  <a:pt x="4139975" y="7701011"/>
                </a:lnTo>
                <a:lnTo>
                  <a:pt x="4153986" y="7698161"/>
                </a:lnTo>
                <a:lnTo>
                  <a:pt x="4167840" y="7700789"/>
                </a:lnTo>
                <a:lnTo>
                  <a:pt x="4178941" y="7708390"/>
                </a:lnTo>
                <a:lnTo>
                  <a:pt x="4186374" y="7719785"/>
                </a:lnTo>
                <a:lnTo>
                  <a:pt x="4189222" y="7733796"/>
                </a:lnTo>
                <a:lnTo>
                  <a:pt x="4186594" y="7747650"/>
                </a:lnTo>
                <a:lnTo>
                  <a:pt x="4178993" y="7758751"/>
                </a:lnTo>
                <a:lnTo>
                  <a:pt x="4167598" y="7766184"/>
                </a:lnTo>
                <a:lnTo>
                  <a:pt x="4153588" y="7769033"/>
                </a:lnTo>
                <a:close/>
              </a:path>
              <a:path w="7366000" h="8053070">
                <a:moveTo>
                  <a:pt x="4465702" y="7768547"/>
                </a:moveTo>
                <a:lnTo>
                  <a:pt x="4451848" y="7765920"/>
                </a:lnTo>
                <a:lnTo>
                  <a:pt x="4440747" y="7758319"/>
                </a:lnTo>
                <a:lnTo>
                  <a:pt x="4433314" y="7746924"/>
                </a:lnTo>
                <a:lnTo>
                  <a:pt x="4430465" y="7732913"/>
                </a:lnTo>
                <a:lnTo>
                  <a:pt x="4433093" y="7719059"/>
                </a:lnTo>
                <a:lnTo>
                  <a:pt x="4440694" y="7707958"/>
                </a:lnTo>
                <a:lnTo>
                  <a:pt x="4452089" y="7700525"/>
                </a:lnTo>
                <a:lnTo>
                  <a:pt x="4466100" y="7697676"/>
                </a:lnTo>
                <a:lnTo>
                  <a:pt x="4479805" y="7701482"/>
                </a:lnTo>
                <a:lnTo>
                  <a:pt x="4490923" y="7708952"/>
                </a:lnTo>
                <a:lnTo>
                  <a:pt x="4498438" y="7719693"/>
                </a:lnTo>
                <a:lnTo>
                  <a:pt x="4501336" y="7733311"/>
                </a:lnTo>
                <a:lnTo>
                  <a:pt x="4498708" y="7747164"/>
                </a:lnTo>
                <a:lnTo>
                  <a:pt x="4491107" y="7758265"/>
                </a:lnTo>
                <a:lnTo>
                  <a:pt x="4479712" y="7765698"/>
                </a:lnTo>
                <a:lnTo>
                  <a:pt x="4465702" y="7768547"/>
                </a:lnTo>
                <a:close/>
              </a:path>
              <a:path w="7366000" h="8053070">
                <a:moveTo>
                  <a:pt x="4774672" y="7770504"/>
                </a:moveTo>
                <a:lnTo>
                  <a:pt x="4760818" y="7767876"/>
                </a:lnTo>
                <a:lnTo>
                  <a:pt x="4749717" y="7760275"/>
                </a:lnTo>
                <a:lnTo>
                  <a:pt x="4742284" y="7748880"/>
                </a:lnTo>
                <a:lnTo>
                  <a:pt x="4739435" y="7734870"/>
                </a:lnTo>
                <a:lnTo>
                  <a:pt x="4742063" y="7721016"/>
                </a:lnTo>
                <a:lnTo>
                  <a:pt x="4749664" y="7709915"/>
                </a:lnTo>
                <a:lnTo>
                  <a:pt x="4761059" y="7702482"/>
                </a:lnTo>
                <a:lnTo>
                  <a:pt x="4775070" y="7699633"/>
                </a:lnTo>
                <a:lnTo>
                  <a:pt x="4788924" y="7702261"/>
                </a:lnTo>
                <a:lnTo>
                  <a:pt x="4800025" y="7709862"/>
                </a:lnTo>
                <a:lnTo>
                  <a:pt x="4807457" y="7721257"/>
                </a:lnTo>
                <a:lnTo>
                  <a:pt x="4810306" y="7735267"/>
                </a:lnTo>
                <a:lnTo>
                  <a:pt x="4807678" y="7749121"/>
                </a:lnTo>
                <a:lnTo>
                  <a:pt x="4800077" y="7760222"/>
                </a:lnTo>
                <a:lnTo>
                  <a:pt x="4788682" y="7767655"/>
                </a:lnTo>
                <a:lnTo>
                  <a:pt x="4774672" y="7770504"/>
                </a:lnTo>
                <a:close/>
              </a:path>
              <a:path w="7366000" h="8053070">
                <a:moveTo>
                  <a:pt x="5089579" y="7770369"/>
                </a:moveTo>
                <a:lnTo>
                  <a:pt x="5075725" y="7767741"/>
                </a:lnTo>
                <a:lnTo>
                  <a:pt x="5064624" y="7760140"/>
                </a:lnTo>
                <a:lnTo>
                  <a:pt x="5057191" y="7748745"/>
                </a:lnTo>
                <a:lnTo>
                  <a:pt x="5054342" y="7734734"/>
                </a:lnTo>
                <a:lnTo>
                  <a:pt x="5056970" y="7720881"/>
                </a:lnTo>
                <a:lnTo>
                  <a:pt x="5064571" y="7709780"/>
                </a:lnTo>
                <a:lnTo>
                  <a:pt x="5075966" y="7702347"/>
                </a:lnTo>
                <a:lnTo>
                  <a:pt x="5089977" y="7699498"/>
                </a:lnTo>
                <a:lnTo>
                  <a:pt x="5103830" y="7702126"/>
                </a:lnTo>
                <a:lnTo>
                  <a:pt x="5114931" y="7709727"/>
                </a:lnTo>
                <a:lnTo>
                  <a:pt x="5122364" y="7721122"/>
                </a:lnTo>
                <a:lnTo>
                  <a:pt x="5125213" y="7735132"/>
                </a:lnTo>
                <a:lnTo>
                  <a:pt x="5122586" y="7748986"/>
                </a:lnTo>
                <a:lnTo>
                  <a:pt x="5114985" y="7760087"/>
                </a:lnTo>
                <a:lnTo>
                  <a:pt x="5103589" y="7767520"/>
                </a:lnTo>
                <a:lnTo>
                  <a:pt x="5089579" y="7770369"/>
                </a:lnTo>
                <a:close/>
              </a:path>
              <a:path w="7366000" h="8053070">
                <a:moveTo>
                  <a:pt x="5418448" y="7771990"/>
                </a:moveTo>
                <a:lnTo>
                  <a:pt x="5404595" y="7769362"/>
                </a:lnTo>
                <a:lnTo>
                  <a:pt x="5393493" y="7761761"/>
                </a:lnTo>
                <a:lnTo>
                  <a:pt x="5386061" y="7750366"/>
                </a:lnTo>
                <a:lnTo>
                  <a:pt x="5383212" y="7736355"/>
                </a:lnTo>
                <a:lnTo>
                  <a:pt x="5385839" y="7722502"/>
                </a:lnTo>
                <a:lnTo>
                  <a:pt x="5393440" y="7711401"/>
                </a:lnTo>
                <a:lnTo>
                  <a:pt x="5404836" y="7703968"/>
                </a:lnTo>
                <a:lnTo>
                  <a:pt x="5418846" y="7701119"/>
                </a:lnTo>
                <a:lnTo>
                  <a:pt x="5432700" y="7703746"/>
                </a:lnTo>
                <a:lnTo>
                  <a:pt x="5443802" y="7711347"/>
                </a:lnTo>
                <a:lnTo>
                  <a:pt x="5451234" y="7722743"/>
                </a:lnTo>
                <a:lnTo>
                  <a:pt x="5454083" y="7736753"/>
                </a:lnTo>
                <a:lnTo>
                  <a:pt x="5451455" y="7750607"/>
                </a:lnTo>
                <a:lnTo>
                  <a:pt x="5443854" y="7761708"/>
                </a:lnTo>
                <a:lnTo>
                  <a:pt x="5432459" y="7769141"/>
                </a:lnTo>
                <a:lnTo>
                  <a:pt x="5418448" y="7771990"/>
                </a:lnTo>
                <a:close/>
              </a:path>
              <a:path w="7366000" h="8053070">
                <a:moveTo>
                  <a:pt x="5730562" y="7771504"/>
                </a:moveTo>
                <a:lnTo>
                  <a:pt x="5716708" y="7768877"/>
                </a:lnTo>
                <a:lnTo>
                  <a:pt x="5705607" y="7761276"/>
                </a:lnTo>
                <a:lnTo>
                  <a:pt x="5698174" y="7749881"/>
                </a:lnTo>
                <a:lnTo>
                  <a:pt x="5695325" y="7735870"/>
                </a:lnTo>
                <a:lnTo>
                  <a:pt x="5697953" y="7722016"/>
                </a:lnTo>
                <a:lnTo>
                  <a:pt x="5705554" y="7710915"/>
                </a:lnTo>
                <a:lnTo>
                  <a:pt x="5716949" y="7703482"/>
                </a:lnTo>
                <a:lnTo>
                  <a:pt x="5730960" y="7700633"/>
                </a:lnTo>
                <a:lnTo>
                  <a:pt x="5744814" y="7703261"/>
                </a:lnTo>
                <a:lnTo>
                  <a:pt x="5755915" y="7710862"/>
                </a:lnTo>
                <a:lnTo>
                  <a:pt x="5763348" y="7722257"/>
                </a:lnTo>
                <a:lnTo>
                  <a:pt x="5766196" y="7736268"/>
                </a:lnTo>
                <a:lnTo>
                  <a:pt x="5763569" y="7750121"/>
                </a:lnTo>
                <a:lnTo>
                  <a:pt x="5755968" y="7761223"/>
                </a:lnTo>
                <a:lnTo>
                  <a:pt x="5744573" y="7768655"/>
                </a:lnTo>
                <a:lnTo>
                  <a:pt x="5730562" y="7771504"/>
                </a:lnTo>
                <a:close/>
              </a:path>
              <a:path w="7366000" h="8053070">
                <a:moveTo>
                  <a:pt x="6039533" y="7773461"/>
                </a:moveTo>
                <a:lnTo>
                  <a:pt x="6025679" y="7770833"/>
                </a:lnTo>
                <a:lnTo>
                  <a:pt x="6014578" y="7763233"/>
                </a:lnTo>
                <a:lnTo>
                  <a:pt x="6007145" y="7751837"/>
                </a:lnTo>
                <a:lnTo>
                  <a:pt x="6004296" y="7737827"/>
                </a:lnTo>
                <a:lnTo>
                  <a:pt x="6006924" y="7723973"/>
                </a:lnTo>
                <a:lnTo>
                  <a:pt x="6014525" y="7712872"/>
                </a:lnTo>
                <a:lnTo>
                  <a:pt x="6025920" y="7705439"/>
                </a:lnTo>
                <a:lnTo>
                  <a:pt x="6039931" y="7702590"/>
                </a:lnTo>
                <a:lnTo>
                  <a:pt x="6053784" y="7705218"/>
                </a:lnTo>
                <a:lnTo>
                  <a:pt x="6064885" y="7712819"/>
                </a:lnTo>
                <a:lnTo>
                  <a:pt x="6072318" y="7724214"/>
                </a:lnTo>
                <a:lnTo>
                  <a:pt x="6075167" y="7738225"/>
                </a:lnTo>
                <a:lnTo>
                  <a:pt x="6072540" y="7752078"/>
                </a:lnTo>
                <a:lnTo>
                  <a:pt x="6064939" y="7763179"/>
                </a:lnTo>
                <a:lnTo>
                  <a:pt x="6053543" y="7770612"/>
                </a:lnTo>
                <a:lnTo>
                  <a:pt x="6039533" y="7773461"/>
                </a:lnTo>
                <a:close/>
              </a:path>
              <a:path w="7366000" h="8053070">
                <a:moveTo>
                  <a:pt x="6352349" y="7767390"/>
                </a:moveTo>
                <a:lnTo>
                  <a:pt x="6338495" y="7764762"/>
                </a:lnTo>
                <a:lnTo>
                  <a:pt x="6327394" y="7757161"/>
                </a:lnTo>
                <a:lnTo>
                  <a:pt x="6319961" y="7745766"/>
                </a:lnTo>
                <a:lnTo>
                  <a:pt x="6317112" y="7731756"/>
                </a:lnTo>
                <a:lnTo>
                  <a:pt x="6319740" y="7717902"/>
                </a:lnTo>
                <a:lnTo>
                  <a:pt x="6327341" y="7706801"/>
                </a:lnTo>
                <a:lnTo>
                  <a:pt x="6338736" y="7699368"/>
                </a:lnTo>
                <a:lnTo>
                  <a:pt x="6352746" y="7696519"/>
                </a:lnTo>
                <a:lnTo>
                  <a:pt x="6366452" y="7700325"/>
                </a:lnTo>
                <a:lnTo>
                  <a:pt x="6377570" y="7707795"/>
                </a:lnTo>
                <a:lnTo>
                  <a:pt x="6385085" y="7718536"/>
                </a:lnTo>
                <a:lnTo>
                  <a:pt x="6387983" y="7732153"/>
                </a:lnTo>
                <a:lnTo>
                  <a:pt x="6385355" y="7746007"/>
                </a:lnTo>
                <a:lnTo>
                  <a:pt x="6377754" y="7757108"/>
                </a:lnTo>
                <a:lnTo>
                  <a:pt x="6366359" y="7764541"/>
                </a:lnTo>
                <a:lnTo>
                  <a:pt x="6352349" y="7767390"/>
                </a:lnTo>
                <a:close/>
              </a:path>
              <a:path w="7366000" h="8053070">
                <a:moveTo>
                  <a:pt x="6681218" y="7769011"/>
                </a:moveTo>
                <a:lnTo>
                  <a:pt x="6667365" y="7766383"/>
                </a:lnTo>
                <a:lnTo>
                  <a:pt x="6656263" y="7758782"/>
                </a:lnTo>
                <a:lnTo>
                  <a:pt x="6648830" y="7747387"/>
                </a:lnTo>
                <a:lnTo>
                  <a:pt x="6645981" y="7733377"/>
                </a:lnTo>
                <a:lnTo>
                  <a:pt x="6648609" y="7719523"/>
                </a:lnTo>
                <a:lnTo>
                  <a:pt x="6656210" y="7708422"/>
                </a:lnTo>
                <a:lnTo>
                  <a:pt x="6667605" y="7700989"/>
                </a:lnTo>
                <a:lnTo>
                  <a:pt x="6681616" y="7698140"/>
                </a:lnTo>
                <a:lnTo>
                  <a:pt x="6695470" y="7700768"/>
                </a:lnTo>
                <a:lnTo>
                  <a:pt x="6706571" y="7708369"/>
                </a:lnTo>
                <a:lnTo>
                  <a:pt x="6714004" y="7719764"/>
                </a:lnTo>
                <a:lnTo>
                  <a:pt x="6716853" y="7733774"/>
                </a:lnTo>
                <a:lnTo>
                  <a:pt x="6714225" y="7747628"/>
                </a:lnTo>
                <a:lnTo>
                  <a:pt x="6706624" y="7758729"/>
                </a:lnTo>
                <a:lnTo>
                  <a:pt x="6695229" y="7766162"/>
                </a:lnTo>
                <a:lnTo>
                  <a:pt x="6681218" y="7769011"/>
                </a:lnTo>
                <a:close/>
              </a:path>
              <a:path w="7366000" h="8053070">
                <a:moveTo>
                  <a:pt x="6993332" y="7768525"/>
                </a:moveTo>
                <a:lnTo>
                  <a:pt x="6979478" y="7765897"/>
                </a:lnTo>
                <a:lnTo>
                  <a:pt x="6968377" y="7758296"/>
                </a:lnTo>
                <a:lnTo>
                  <a:pt x="6960944" y="7746901"/>
                </a:lnTo>
                <a:lnTo>
                  <a:pt x="6958095" y="7732890"/>
                </a:lnTo>
                <a:lnTo>
                  <a:pt x="6960723" y="7719037"/>
                </a:lnTo>
                <a:lnTo>
                  <a:pt x="6968324" y="7707935"/>
                </a:lnTo>
                <a:lnTo>
                  <a:pt x="6979719" y="7700503"/>
                </a:lnTo>
                <a:lnTo>
                  <a:pt x="6993730" y="7697654"/>
                </a:lnTo>
                <a:lnTo>
                  <a:pt x="7007584" y="7700282"/>
                </a:lnTo>
                <a:lnTo>
                  <a:pt x="7018685" y="7707883"/>
                </a:lnTo>
                <a:lnTo>
                  <a:pt x="7026118" y="7719278"/>
                </a:lnTo>
                <a:lnTo>
                  <a:pt x="7028966" y="7733288"/>
                </a:lnTo>
                <a:lnTo>
                  <a:pt x="7026339" y="7747142"/>
                </a:lnTo>
                <a:lnTo>
                  <a:pt x="7018738" y="7758243"/>
                </a:lnTo>
                <a:lnTo>
                  <a:pt x="7007343" y="7765676"/>
                </a:lnTo>
                <a:lnTo>
                  <a:pt x="6993332" y="7768525"/>
                </a:lnTo>
                <a:close/>
              </a:path>
              <a:path w="7366000" h="8053070">
                <a:moveTo>
                  <a:pt x="7303005" y="7764896"/>
                </a:moveTo>
                <a:lnTo>
                  <a:pt x="7289151" y="7762268"/>
                </a:lnTo>
                <a:lnTo>
                  <a:pt x="7278050" y="7754667"/>
                </a:lnTo>
                <a:lnTo>
                  <a:pt x="7270617" y="7743272"/>
                </a:lnTo>
                <a:lnTo>
                  <a:pt x="7267768" y="7729261"/>
                </a:lnTo>
                <a:lnTo>
                  <a:pt x="7270396" y="7715407"/>
                </a:lnTo>
                <a:lnTo>
                  <a:pt x="7277997" y="7704306"/>
                </a:lnTo>
                <a:lnTo>
                  <a:pt x="7289392" y="7696873"/>
                </a:lnTo>
                <a:lnTo>
                  <a:pt x="7303403" y="7694025"/>
                </a:lnTo>
                <a:lnTo>
                  <a:pt x="7317108" y="7697831"/>
                </a:lnTo>
                <a:lnTo>
                  <a:pt x="7328226" y="7705301"/>
                </a:lnTo>
                <a:lnTo>
                  <a:pt x="7335741" y="7716041"/>
                </a:lnTo>
                <a:lnTo>
                  <a:pt x="7338639" y="7729659"/>
                </a:lnTo>
                <a:lnTo>
                  <a:pt x="7336012" y="7743513"/>
                </a:lnTo>
                <a:lnTo>
                  <a:pt x="7328411" y="7754614"/>
                </a:lnTo>
                <a:lnTo>
                  <a:pt x="7317015" y="7762047"/>
                </a:lnTo>
                <a:lnTo>
                  <a:pt x="7303005" y="7764896"/>
                </a:lnTo>
                <a:close/>
              </a:path>
              <a:path w="7366000" h="8053070">
                <a:moveTo>
                  <a:pt x="3786905" y="8052493"/>
                </a:moveTo>
                <a:lnTo>
                  <a:pt x="3786994" y="8052029"/>
                </a:lnTo>
                <a:lnTo>
                  <a:pt x="3794594" y="8040928"/>
                </a:lnTo>
                <a:lnTo>
                  <a:pt x="3805990" y="8033495"/>
                </a:lnTo>
                <a:lnTo>
                  <a:pt x="3820000" y="8030646"/>
                </a:lnTo>
                <a:lnTo>
                  <a:pt x="3833854" y="8033274"/>
                </a:lnTo>
                <a:lnTo>
                  <a:pt x="3844955" y="8040874"/>
                </a:lnTo>
                <a:lnTo>
                  <a:pt x="3852388" y="8052270"/>
                </a:lnTo>
                <a:lnTo>
                  <a:pt x="3852433" y="8052493"/>
                </a:lnTo>
                <a:lnTo>
                  <a:pt x="3786905" y="8052493"/>
                </a:lnTo>
                <a:close/>
              </a:path>
              <a:path w="7366000" h="8053070">
                <a:moveTo>
                  <a:pt x="4116656" y="8052493"/>
                </a:moveTo>
                <a:lnTo>
                  <a:pt x="4123465" y="8042549"/>
                </a:lnTo>
                <a:lnTo>
                  <a:pt x="4134860" y="8035116"/>
                </a:lnTo>
                <a:lnTo>
                  <a:pt x="4148870" y="8032267"/>
                </a:lnTo>
                <a:lnTo>
                  <a:pt x="4162724" y="8034894"/>
                </a:lnTo>
                <a:lnTo>
                  <a:pt x="4173825" y="8042495"/>
                </a:lnTo>
                <a:lnTo>
                  <a:pt x="4180346" y="8052493"/>
                </a:lnTo>
                <a:lnTo>
                  <a:pt x="4116656" y="8052493"/>
                </a:lnTo>
                <a:close/>
              </a:path>
              <a:path w="7366000" h="8053070">
                <a:moveTo>
                  <a:pt x="4428437" y="8052493"/>
                </a:moveTo>
                <a:lnTo>
                  <a:pt x="4435579" y="8042062"/>
                </a:lnTo>
                <a:lnTo>
                  <a:pt x="4446974" y="8034629"/>
                </a:lnTo>
                <a:lnTo>
                  <a:pt x="4460984" y="8031781"/>
                </a:lnTo>
                <a:lnTo>
                  <a:pt x="4474838" y="8034409"/>
                </a:lnTo>
                <a:lnTo>
                  <a:pt x="4485939" y="8042010"/>
                </a:lnTo>
                <a:lnTo>
                  <a:pt x="4492777" y="8052493"/>
                </a:lnTo>
                <a:lnTo>
                  <a:pt x="4428437" y="8052493"/>
                </a:lnTo>
                <a:close/>
              </a:path>
              <a:path w="7366000" h="8053070">
                <a:moveTo>
                  <a:pt x="4738747" y="8052493"/>
                </a:moveTo>
                <a:lnTo>
                  <a:pt x="4744549" y="8044019"/>
                </a:lnTo>
                <a:lnTo>
                  <a:pt x="4755944" y="8036586"/>
                </a:lnTo>
                <a:lnTo>
                  <a:pt x="4769954" y="8033737"/>
                </a:lnTo>
                <a:lnTo>
                  <a:pt x="4783808" y="8036365"/>
                </a:lnTo>
                <a:lnTo>
                  <a:pt x="4794909" y="8043966"/>
                </a:lnTo>
                <a:lnTo>
                  <a:pt x="4800471" y="8052493"/>
                </a:lnTo>
                <a:lnTo>
                  <a:pt x="4738747" y="8052493"/>
                </a:lnTo>
                <a:close/>
              </a:path>
              <a:path w="7366000" h="8053070">
                <a:moveTo>
                  <a:pt x="5053561" y="8052493"/>
                </a:moveTo>
                <a:lnTo>
                  <a:pt x="5059455" y="8043885"/>
                </a:lnTo>
                <a:lnTo>
                  <a:pt x="5070850" y="8036452"/>
                </a:lnTo>
                <a:lnTo>
                  <a:pt x="5084861" y="8033603"/>
                </a:lnTo>
                <a:lnTo>
                  <a:pt x="5098715" y="8036231"/>
                </a:lnTo>
                <a:lnTo>
                  <a:pt x="5109816" y="8043832"/>
                </a:lnTo>
                <a:lnTo>
                  <a:pt x="5115465" y="8052493"/>
                </a:lnTo>
                <a:lnTo>
                  <a:pt x="5053561" y="8052493"/>
                </a:lnTo>
                <a:close/>
              </a:path>
              <a:path w="7366000" h="8053070">
                <a:moveTo>
                  <a:pt x="5381980" y="8052493"/>
                </a:moveTo>
                <a:lnTo>
                  <a:pt x="5388676" y="8042713"/>
                </a:lnTo>
                <a:lnTo>
                  <a:pt x="5400071" y="8035280"/>
                </a:lnTo>
                <a:lnTo>
                  <a:pt x="5414082" y="8032431"/>
                </a:lnTo>
                <a:lnTo>
                  <a:pt x="5427788" y="8036237"/>
                </a:lnTo>
                <a:lnTo>
                  <a:pt x="5438905" y="8043707"/>
                </a:lnTo>
                <a:lnTo>
                  <a:pt x="5445053" y="8052493"/>
                </a:lnTo>
                <a:lnTo>
                  <a:pt x="5381980" y="8052493"/>
                </a:lnTo>
                <a:close/>
              </a:path>
              <a:path w="7366000" h="8053070">
                <a:moveTo>
                  <a:pt x="5695322" y="8052493"/>
                </a:moveTo>
                <a:lnTo>
                  <a:pt x="5700439" y="8045019"/>
                </a:lnTo>
                <a:lnTo>
                  <a:pt x="5711834" y="8037587"/>
                </a:lnTo>
                <a:lnTo>
                  <a:pt x="5725845" y="8034738"/>
                </a:lnTo>
                <a:lnTo>
                  <a:pt x="5739699" y="8037366"/>
                </a:lnTo>
                <a:lnTo>
                  <a:pt x="5750800" y="8044967"/>
                </a:lnTo>
                <a:lnTo>
                  <a:pt x="5755709" y="8052493"/>
                </a:lnTo>
                <a:lnTo>
                  <a:pt x="5695322" y="8052493"/>
                </a:lnTo>
                <a:close/>
              </a:path>
              <a:path w="7366000" h="8053070">
                <a:moveTo>
                  <a:pt x="6004071" y="8052493"/>
                </a:moveTo>
                <a:lnTo>
                  <a:pt x="6009760" y="8044183"/>
                </a:lnTo>
                <a:lnTo>
                  <a:pt x="6021155" y="8036750"/>
                </a:lnTo>
                <a:lnTo>
                  <a:pt x="6035166" y="8033901"/>
                </a:lnTo>
                <a:lnTo>
                  <a:pt x="6049020" y="8036529"/>
                </a:lnTo>
                <a:lnTo>
                  <a:pt x="6060121" y="8044130"/>
                </a:lnTo>
                <a:lnTo>
                  <a:pt x="6065575" y="8052493"/>
                </a:lnTo>
                <a:lnTo>
                  <a:pt x="6004071" y="8052493"/>
                </a:lnTo>
                <a:close/>
              </a:path>
              <a:path w="7366000" h="8053070">
                <a:moveTo>
                  <a:pt x="6314532" y="8052493"/>
                </a:moveTo>
                <a:lnTo>
                  <a:pt x="6314624" y="8052006"/>
                </a:lnTo>
                <a:lnTo>
                  <a:pt x="6322225" y="8040905"/>
                </a:lnTo>
                <a:lnTo>
                  <a:pt x="6333620" y="8033472"/>
                </a:lnTo>
                <a:lnTo>
                  <a:pt x="6347631" y="8030623"/>
                </a:lnTo>
                <a:lnTo>
                  <a:pt x="6361485" y="8033251"/>
                </a:lnTo>
                <a:lnTo>
                  <a:pt x="6372586" y="8040852"/>
                </a:lnTo>
                <a:lnTo>
                  <a:pt x="6380018" y="8052247"/>
                </a:lnTo>
                <a:lnTo>
                  <a:pt x="6380068" y="8052493"/>
                </a:lnTo>
                <a:lnTo>
                  <a:pt x="6314532" y="8052493"/>
                </a:lnTo>
                <a:close/>
              </a:path>
              <a:path w="7366000" h="8053070">
                <a:moveTo>
                  <a:pt x="6644271" y="8052493"/>
                </a:moveTo>
                <a:lnTo>
                  <a:pt x="6651095" y="8042526"/>
                </a:lnTo>
                <a:lnTo>
                  <a:pt x="6662490" y="8035093"/>
                </a:lnTo>
                <a:lnTo>
                  <a:pt x="6676501" y="8032244"/>
                </a:lnTo>
                <a:lnTo>
                  <a:pt x="6690355" y="8034872"/>
                </a:lnTo>
                <a:lnTo>
                  <a:pt x="6701456" y="8042473"/>
                </a:lnTo>
                <a:lnTo>
                  <a:pt x="6707992" y="8052493"/>
                </a:lnTo>
                <a:lnTo>
                  <a:pt x="6644271" y="8052493"/>
                </a:lnTo>
                <a:close/>
              </a:path>
              <a:path w="7366000" h="8053070">
                <a:moveTo>
                  <a:pt x="6955552" y="8052493"/>
                </a:moveTo>
                <a:lnTo>
                  <a:pt x="6955959" y="8050349"/>
                </a:lnTo>
                <a:lnTo>
                  <a:pt x="6963560" y="8039248"/>
                </a:lnTo>
                <a:lnTo>
                  <a:pt x="6974955" y="8031815"/>
                </a:lnTo>
                <a:lnTo>
                  <a:pt x="6988966" y="8028966"/>
                </a:lnTo>
                <a:lnTo>
                  <a:pt x="7002672" y="8032772"/>
                </a:lnTo>
                <a:lnTo>
                  <a:pt x="7013789" y="8040242"/>
                </a:lnTo>
                <a:lnTo>
                  <a:pt x="7021304" y="8050982"/>
                </a:lnTo>
                <a:lnTo>
                  <a:pt x="7021626" y="8052493"/>
                </a:lnTo>
                <a:lnTo>
                  <a:pt x="6955552" y="8052493"/>
                </a:lnTo>
                <a:close/>
              </a:path>
              <a:path w="7366000" h="8053070">
                <a:moveTo>
                  <a:pt x="7264715" y="8052493"/>
                </a:moveTo>
                <a:lnTo>
                  <a:pt x="7265280" y="8049513"/>
                </a:lnTo>
                <a:lnTo>
                  <a:pt x="7272881" y="8038411"/>
                </a:lnTo>
                <a:lnTo>
                  <a:pt x="7284276" y="8030979"/>
                </a:lnTo>
                <a:lnTo>
                  <a:pt x="7298287" y="8028130"/>
                </a:lnTo>
                <a:lnTo>
                  <a:pt x="7312141" y="8030757"/>
                </a:lnTo>
                <a:lnTo>
                  <a:pt x="7323242" y="8038358"/>
                </a:lnTo>
                <a:lnTo>
                  <a:pt x="7330675" y="8049753"/>
                </a:lnTo>
                <a:lnTo>
                  <a:pt x="7331232" y="8052493"/>
                </a:lnTo>
                <a:lnTo>
                  <a:pt x="7264715" y="805249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16776434" y="435510"/>
            <a:ext cx="885190" cy="761365"/>
          </a:xfrm>
          <a:custGeom>
            <a:avLst/>
            <a:gdLst/>
            <a:ahLst/>
            <a:cxnLst/>
            <a:rect l="l" t="t" r="r" b="b"/>
            <a:pathLst>
              <a:path w="885190" h="761365">
                <a:moveTo>
                  <a:pt x="744036" y="760740"/>
                </a:moveTo>
                <a:lnTo>
                  <a:pt x="0" y="338146"/>
                </a:lnTo>
                <a:lnTo>
                  <a:pt x="101714" y="160862"/>
                </a:lnTo>
                <a:lnTo>
                  <a:pt x="178232" y="71191"/>
                </a:lnTo>
                <a:lnTo>
                  <a:pt x="221223" y="0"/>
                </a:lnTo>
                <a:lnTo>
                  <a:pt x="315793" y="60113"/>
                </a:lnTo>
                <a:lnTo>
                  <a:pt x="848332" y="382365"/>
                </a:lnTo>
                <a:lnTo>
                  <a:pt x="884957" y="429521"/>
                </a:lnTo>
                <a:lnTo>
                  <a:pt x="879965" y="582083"/>
                </a:lnTo>
                <a:lnTo>
                  <a:pt x="839386" y="701804"/>
                </a:lnTo>
                <a:lnTo>
                  <a:pt x="744036" y="76074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8034728" y="534628"/>
            <a:ext cx="7727950" cy="2221865"/>
          </a:xfrm>
          <a:custGeom>
            <a:avLst/>
            <a:gdLst/>
            <a:ahLst/>
            <a:cxnLst/>
            <a:rect l="l" t="t" r="r" b="b"/>
            <a:pathLst>
              <a:path w="7727950" h="2221865">
                <a:moveTo>
                  <a:pt x="208917" y="664373"/>
                </a:moveTo>
                <a:lnTo>
                  <a:pt x="155871" y="635011"/>
                </a:lnTo>
                <a:lnTo>
                  <a:pt x="133560" y="586817"/>
                </a:lnTo>
                <a:lnTo>
                  <a:pt x="128356" y="537937"/>
                </a:lnTo>
                <a:lnTo>
                  <a:pt x="125389" y="537564"/>
                </a:lnTo>
                <a:lnTo>
                  <a:pt x="117449" y="534438"/>
                </a:lnTo>
                <a:lnTo>
                  <a:pt x="105977" y="525550"/>
                </a:lnTo>
                <a:lnTo>
                  <a:pt x="78857" y="490226"/>
                </a:lnTo>
                <a:lnTo>
                  <a:pt x="67386" y="481338"/>
                </a:lnTo>
                <a:lnTo>
                  <a:pt x="59446" y="478212"/>
                </a:lnTo>
                <a:lnTo>
                  <a:pt x="56479" y="477839"/>
                </a:lnTo>
                <a:lnTo>
                  <a:pt x="0" y="362940"/>
                </a:lnTo>
                <a:lnTo>
                  <a:pt x="47842" y="343422"/>
                </a:lnTo>
                <a:lnTo>
                  <a:pt x="723624" y="0"/>
                </a:lnTo>
                <a:lnTo>
                  <a:pt x="847862" y="72352"/>
                </a:lnTo>
                <a:lnTo>
                  <a:pt x="971061" y="130390"/>
                </a:lnTo>
                <a:lnTo>
                  <a:pt x="1020966" y="136663"/>
                </a:lnTo>
                <a:lnTo>
                  <a:pt x="1031722" y="257162"/>
                </a:lnTo>
                <a:lnTo>
                  <a:pt x="208917" y="664373"/>
                </a:lnTo>
                <a:close/>
              </a:path>
              <a:path w="7727950" h="2221865">
                <a:moveTo>
                  <a:pt x="1020966" y="136663"/>
                </a:moveTo>
                <a:lnTo>
                  <a:pt x="971061" y="130390"/>
                </a:lnTo>
                <a:lnTo>
                  <a:pt x="1019942" y="125187"/>
                </a:lnTo>
                <a:lnTo>
                  <a:pt x="1020966" y="136663"/>
                </a:lnTo>
                <a:close/>
              </a:path>
              <a:path w="7727950" h="2221865">
                <a:moveTo>
                  <a:pt x="4313859" y="2221455"/>
                </a:moveTo>
                <a:lnTo>
                  <a:pt x="4338017" y="2119529"/>
                </a:lnTo>
                <a:lnTo>
                  <a:pt x="4373744" y="1948135"/>
                </a:lnTo>
                <a:lnTo>
                  <a:pt x="4479625" y="1805417"/>
                </a:lnTo>
                <a:lnTo>
                  <a:pt x="4498932" y="1651818"/>
                </a:lnTo>
                <a:lnTo>
                  <a:pt x="7703213" y="1572308"/>
                </a:lnTo>
                <a:lnTo>
                  <a:pt x="7727583" y="1671824"/>
                </a:lnTo>
                <a:lnTo>
                  <a:pt x="7668859" y="1777916"/>
                </a:lnTo>
                <a:lnTo>
                  <a:pt x="7635721" y="1846889"/>
                </a:lnTo>
                <a:lnTo>
                  <a:pt x="7620076" y="1895187"/>
                </a:lnTo>
                <a:lnTo>
                  <a:pt x="7615442" y="1923594"/>
                </a:lnTo>
                <a:lnTo>
                  <a:pt x="7615337" y="1932889"/>
                </a:lnTo>
                <a:lnTo>
                  <a:pt x="7555926" y="2021874"/>
                </a:lnTo>
                <a:lnTo>
                  <a:pt x="7519512" y="2176161"/>
                </a:lnTo>
                <a:lnTo>
                  <a:pt x="4313859" y="2221455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8925492" y="3519899"/>
            <a:ext cx="8172450" cy="903605"/>
          </a:xfrm>
          <a:custGeom>
            <a:avLst/>
            <a:gdLst/>
            <a:ahLst/>
            <a:cxnLst/>
            <a:rect l="l" t="t" r="r" b="b"/>
            <a:pathLst>
              <a:path w="8172450" h="903604">
                <a:moveTo>
                  <a:pt x="7943965" y="903162"/>
                </a:moveTo>
                <a:lnTo>
                  <a:pt x="173874" y="903162"/>
                </a:lnTo>
                <a:lnTo>
                  <a:pt x="232792" y="674166"/>
                </a:lnTo>
                <a:lnTo>
                  <a:pt x="113835" y="513540"/>
                </a:lnTo>
                <a:lnTo>
                  <a:pt x="149452" y="275859"/>
                </a:lnTo>
                <a:lnTo>
                  <a:pt x="0" y="0"/>
                </a:lnTo>
                <a:lnTo>
                  <a:pt x="8172451" y="0"/>
                </a:lnTo>
                <a:lnTo>
                  <a:pt x="8172451" y="928"/>
                </a:lnTo>
                <a:lnTo>
                  <a:pt x="7971278" y="210444"/>
                </a:lnTo>
                <a:lnTo>
                  <a:pt x="8072310" y="358965"/>
                </a:lnTo>
                <a:lnTo>
                  <a:pt x="7893991" y="567082"/>
                </a:lnTo>
                <a:lnTo>
                  <a:pt x="8107927" y="737952"/>
                </a:lnTo>
                <a:lnTo>
                  <a:pt x="7943965" y="903162"/>
                </a:lnTo>
                <a:close/>
              </a:path>
            </a:pathLst>
          </a:custGeom>
          <a:solidFill>
            <a:srgbClr val="FFFAEF">
              <a:alpha val="75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14591379" y="4214993"/>
            <a:ext cx="349885" cy="208279"/>
          </a:xfrm>
          <a:custGeom>
            <a:avLst/>
            <a:gdLst/>
            <a:ahLst/>
            <a:cxnLst/>
            <a:rect l="l" t="t" r="r" b="b"/>
            <a:pathLst>
              <a:path w="349884" h="208279">
                <a:moveTo>
                  <a:pt x="349693" y="208069"/>
                </a:moveTo>
                <a:lnTo>
                  <a:pt x="0" y="208069"/>
                </a:lnTo>
                <a:lnTo>
                  <a:pt x="2546" y="159811"/>
                </a:lnTo>
                <a:lnTo>
                  <a:pt x="10057" y="113394"/>
                </a:lnTo>
                <a:lnTo>
                  <a:pt x="30129" y="56427"/>
                </a:lnTo>
                <a:lnTo>
                  <a:pt x="59771" y="18397"/>
                </a:lnTo>
                <a:lnTo>
                  <a:pt x="98053" y="740"/>
                </a:lnTo>
                <a:lnTo>
                  <a:pt x="120142" y="0"/>
                </a:lnTo>
                <a:lnTo>
                  <a:pt x="144042" y="4890"/>
                </a:lnTo>
                <a:lnTo>
                  <a:pt x="196808" y="32284"/>
                </a:lnTo>
                <a:lnTo>
                  <a:pt x="255420" y="84355"/>
                </a:lnTo>
                <a:lnTo>
                  <a:pt x="286627" y="120094"/>
                </a:lnTo>
                <a:lnTo>
                  <a:pt x="318947" y="162540"/>
                </a:lnTo>
                <a:lnTo>
                  <a:pt x="349693" y="208069"/>
                </a:lnTo>
                <a:close/>
              </a:path>
            </a:pathLst>
          </a:custGeom>
          <a:solidFill>
            <a:srgbClr val="4E1D4A">
              <a:alpha val="17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14426981" y="4322813"/>
            <a:ext cx="174456" cy="100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9425573" y="4083063"/>
            <a:ext cx="2743835" cy="0"/>
          </a:xfrm>
          <a:custGeom>
            <a:avLst/>
            <a:gdLst/>
            <a:ahLst/>
            <a:cxnLst/>
            <a:rect l="l" t="t" r="r" b="b"/>
            <a:pathLst>
              <a:path w="2743834" h="0">
                <a:moveTo>
                  <a:pt x="0" y="0"/>
                </a:moveTo>
                <a:lnTo>
                  <a:pt x="2743348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FFFAEF"/>
                </a:solidFill>
                <a:latin typeface="바탕"/>
                <a:cs typeface="바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48" y="254249"/>
            <a:ext cx="3919854" cy="5405120"/>
          </a:xfrm>
          <a:custGeom>
            <a:avLst/>
            <a:gdLst/>
            <a:ahLst/>
            <a:cxnLst/>
            <a:rect l="l" t="t" r="r" b="b"/>
            <a:pathLst>
              <a:path w="3919854" h="5405120">
                <a:moveTo>
                  <a:pt x="1712" y="360318"/>
                </a:moveTo>
                <a:lnTo>
                  <a:pt x="1808" y="0"/>
                </a:lnTo>
                <a:lnTo>
                  <a:pt x="120425" y="11236"/>
                </a:lnTo>
                <a:lnTo>
                  <a:pt x="3915433" y="241040"/>
                </a:lnTo>
                <a:lnTo>
                  <a:pt x="3811051" y="336400"/>
                </a:lnTo>
                <a:lnTo>
                  <a:pt x="3818357" y="363814"/>
                </a:lnTo>
                <a:lnTo>
                  <a:pt x="3825357" y="391165"/>
                </a:lnTo>
                <a:lnTo>
                  <a:pt x="3833673" y="405823"/>
                </a:lnTo>
                <a:lnTo>
                  <a:pt x="3837310" y="432488"/>
                </a:lnTo>
                <a:lnTo>
                  <a:pt x="3834603" y="457859"/>
                </a:lnTo>
                <a:lnTo>
                  <a:pt x="3831529" y="470194"/>
                </a:lnTo>
                <a:lnTo>
                  <a:pt x="3826223" y="495034"/>
                </a:lnTo>
                <a:lnTo>
                  <a:pt x="3824432" y="520592"/>
                </a:lnTo>
                <a:lnTo>
                  <a:pt x="3824630" y="546555"/>
                </a:lnTo>
                <a:lnTo>
                  <a:pt x="3821005" y="571739"/>
                </a:lnTo>
                <a:lnTo>
                  <a:pt x="3819345" y="584362"/>
                </a:lnTo>
                <a:lnTo>
                  <a:pt x="3689437" y="557861"/>
                </a:lnTo>
                <a:lnTo>
                  <a:pt x="3637327" y="573153"/>
                </a:lnTo>
                <a:lnTo>
                  <a:pt x="3591648" y="589758"/>
                </a:lnTo>
                <a:lnTo>
                  <a:pt x="3553942" y="607989"/>
                </a:lnTo>
                <a:lnTo>
                  <a:pt x="3523210" y="640604"/>
                </a:lnTo>
                <a:lnTo>
                  <a:pt x="3500991" y="687918"/>
                </a:lnTo>
                <a:lnTo>
                  <a:pt x="3498585" y="700388"/>
                </a:lnTo>
                <a:lnTo>
                  <a:pt x="2474903" y="491555"/>
                </a:lnTo>
                <a:lnTo>
                  <a:pt x="2425330" y="494404"/>
                </a:lnTo>
                <a:lnTo>
                  <a:pt x="2379652" y="511008"/>
                </a:lnTo>
                <a:lnTo>
                  <a:pt x="2339407" y="541683"/>
                </a:lnTo>
                <a:lnTo>
                  <a:pt x="2308675" y="574298"/>
                </a:lnTo>
                <a:lnTo>
                  <a:pt x="2286457" y="621612"/>
                </a:lnTo>
                <a:lnTo>
                  <a:pt x="2284050" y="634083"/>
                </a:lnTo>
                <a:lnTo>
                  <a:pt x="1265260" y="426247"/>
                </a:lnTo>
                <a:lnTo>
                  <a:pt x="1215687" y="429096"/>
                </a:lnTo>
                <a:lnTo>
                  <a:pt x="1170009" y="445700"/>
                </a:lnTo>
                <a:lnTo>
                  <a:pt x="1132303" y="463931"/>
                </a:lnTo>
                <a:lnTo>
                  <a:pt x="1099032" y="508990"/>
                </a:lnTo>
                <a:lnTo>
                  <a:pt x="1079352" y="543860"/>
                </a:lnTo>
                <a:lnTo>
                  <a:pt x="1076946" y="556331"/>
                </a:lnTo>
                <a:lnTo>
                  <a:pt x="58156" y="348495"/>
                </a:lnTo>
                <a:lnTo>
                  <a:pt x="8584" y="351344"/>
                </a:lnTo>
                <a:lnTo>
                  <a:pt x="1712" y="360318"/>
                </a:lnTo>
                <a:close/>
              </a:path>
              <a:path w="3919854" h="5405120">
                <a:moveTo>
                  <a:pt x="3818800" y="623136"/>
                </a:moveTo>
                <a:lnTo>
                  <a:pt x="3791222" y="604548"/>
                </a:lnTo>
                <a:lnTo>
                  <a:pt x="3760280" y="585274"/>
                </a:lnTo>
                <a:lnTo>
                  <a:pt x="3726892" y="565502"/>
                </a:lnTo>
                <a:lnTo>
                  <a:pt x="3819345" y="584362"/>
                </a:lnTo>
                <a:lnTo>
                  <a:pt x="3817686" y="596985"/>
                </a:lnTo>
                <a:lnTo>
                  <a:pt x="3818800" y="623136"/>
                </a:lnTo>
                <a:close/>
              </a:path>
              <a:path w="3919854" h="5405120">
                <a:moveTo>
                  <a:pt x="3859130" y="1149826"/>
                </a:moveTo>
                <a:lnTo>
                  <a:pt x="2453467" y="863068"/>
                </a:lnTo>
                <a:lnTo>
                  <a:pt x="2503606" y="860334"/>
                </a:lnTo>
                <a:lnTo>
                  <a:pt x="2549443" y="843762"/>
                </a:lnTo>
                <a:lnTo>
                  <a:pt x="2589574" y="813064"/>
                </a:lnTo>
                <a:lnTo>
                  <a:pt x="2620057" y="780398"/>
                </a:lnTo>
                <a:lnTo>
                  <a:pt x="2642027" y="733034"/>
                </a:lnTo>
                <a:lnTo>
                  <a:pt x="2651539" y="683128"/>
                </a:lnTo>
                <a:lnTo>
                  <a:pt x="2645626" y="643037"/>
                </a:lnTo>
                <a:lnTo>
                  <a:pt x="2631198" y="588247"/>
                </a:lnTo>
                <a:lnTo>
                  <a:pt x="2602635" y="556497"/>
                </a:lnTo>
                <a:lnTo>
                  <a:pt x="2567005" y="523305"/>
                </a:lnTo>
                <a:lnTo>
                  <a:pt x="2523763" y="501522"/>
                </a:lnTo>
                <a:lnTo>
                  <a:pt x="3498585" y="700388"/>
                </a:lnTo>
                <a:lnTo>
                  <a:pt x="3491366" y="737800"/>
                </a:lnTo>
                <a:lnTo>
                  <a:pt x="3494740" y="790335"/>
                </a:lnTo>
                <a:lnTo>
                  <a:pt x="3511706" y="832681"/>
                </a:lnTo>
                <a:lnTo>
                  <a:pt x="3537731" y="876875"/>
                </a:lnTo>
                <a:lnTo>
                  <a:pt x="3573361" y="910067"/>
                </a:lnTo>
                <a:lnTo>
                  <a:pt x="3616603" y="931850"/>
                </a:lnTo>
                <a:lnTo>
                  <a:pt x="3830453" y="975475"/>
                </a:lnTo>
                <a:lnTo>
                  <a:pt x="3832136" y="988780"/>
                </a:lnTo>
                <a:lnTo>
                  <a:pt x="3836113" y="1028476"/>
                </a:lnTo>
                <a:lnTo>
                  <a:pt x="3839785" y="1068110"/>
                </a:lnTo>
                <a:lnTo>
                  <a:pt x="3843916" y="1107838"/>
                </a:lnTo>
                <a:lnTo>
                  <a:pt x="3845173" y="1121056"/>
                </a:lnTo>
                <a:lnTo>
                  <a:pt x="3848419" y="1134679"/>
                </a:lnTo>
                <a:lnTo>
                  <a:pt x="3859130" y="1149826"/>
                </a:lnTo>
                <a:close/>
              </a:path>
              <a:path w="3919854" h="5405120">
                <a:moveTo>
                  <a:pt x="3830453" y="975475"/>
                </a:moveTo>
                <a:lnTo>
                  <a:pt x="3665464" y="941817"/>
                </a:lnTo>
                <a:lnTo>
                  <a:pt x="3704540" y="936827"/>
                </a:lnTo>
                <a:lnTo>
                  <a:pt x="3740253" y="931151"/>
                </a:lnTo>
                <a:lnTo>
                  <a:pt x="3774224" y="912158"/>
                </a:lnTo>
                <a:lnTo>
                  <a:pt x="3802997" y="892105"/>
                </a:lnTo>
                <a:lnTo>
                  <a:pt x="3806956" y="905874"/>
                </a:lnTo>
                <a:lnTo>
                  <a:pt x="3814431" y="920361"/>
                </a:lnTo>
                <a:lnTo>
                  <a:pt x="3822212" y="934909"/>
                </a:lnTo>
                <a:lnTo>
                  <a:pt x="3827088" y="948866"/>
                </a:lnTo>
                <a:lnTo>
                  <a:pt x="3830453" y="975475"/>
                </a:lnTo>
                <a:close/>
              </a:path>
              <a:path w="3919854" h="5405120">
                <a:moveTo>
                  <a:pt x="3882168" y="1335988"/>
                </a:moveTo>
                <a:lnTo>
                  <a:pt x="1243824" y="797760"/>
                </a:lnTo>
                <a:lnTo>
                  <a:pt x="1293396" y="794911"/>
                </a:lnTo>
                <a:lnTo>
                  <a:pt x="1339075" y="778306"/>
                </a:lnTo>
                <a:lnTo>
                  <a:pt x="1379320" y="747632"/>
                </a:lnTo>
                <a:lnTo>
                  <a:pt x="1410052" y="715016"/>
                </a:lnTo>
                <a:lnTo>
                  <a:pt x="1432270" y="667703"/>
                </a:lnTo>
                <a:lnTo>
                  <a:pt x="1441896" y="617820"/>
                </a:lnTo>
                <a:lnTo>
                  <a:pt x="1438521" y="565285"/>
                </a:lnTo>
                <a:lnTo>
                  <a:pt x="1421556" y="522940"/>
                </a:lnTo>
                <a:lnTo>
                  <a:pt x="1395530" y="478746"/>
                </a:lnTo>
                <a:lnTo>
                  <a:pt x="1357362" y="457998"/>
                </a:lnTo>
                <a:lnTo>
                  <a:pt x="1314120" y="436215"/>
                </a:lnTo>
                <a:lnTo>
                  <a:pt x="2284050" y="634083"/>
                </a:lnTo>
                <a:lnTo>
                  <a:pt x="2276831" y="671495"/>
                </a:lnTo>
                <a:lnTo>
                  <a:pt x="2282744" y="711586"/>
                </a:lnTo>
                <a:lnTo>
                  <a:pt x="2297171" y="766375"/>
                </a:lnTo>
                <a:lnTo>
                  <a:pt x="2325735" y="798125"/>
                </a:lnTo>
                <a:lnTo>
                  <a:pt x="2361365" y="831317"/>
                </a:lnTo>
                <a:lnTo>
                  <a:pt x="2404607" y="853100"/>
                </a:lnTo>
                <a:lnTo>
                  <a:pt x="3917224" y="1161677"/>
                </a:lnTo>
                <a:lnTo>
                  <a:pt x="3914169" y="1199939"/>
                </a:lnTo>
                <a:lnTo>
                  <a:pt x="3909127" y="1237795"/>
                </a:lnTo>
                <a:lnTo>
                  <a:pt x="3903667" y="1262604"/>
                </a:lnTo>
                <a:lnTo>
                  <a:pt x="3893377" y="1299390"/>
                </a:lnTo>
                <a:lnTo>
                  <a:pt x="3882168" y="1335988"/>
                </a:lnTo>
                <a:close/>
              </a:path>
              <a:path w="3919854" h="5405120">
                <a:moveTo>
                  <a:pt x="3917224" y="1161677"/>
                </a:moveTo>
                <a:lnTo>
                  <a:pt x="3859130" y="1149826"/>
                </a:lnTo>
                <a:lnTo>
                  <a:pt x="3872207" y="1126571"/>
                </a:lnTo>
                <a:lnTo>
                  <a:pt x="3881829" y="1115572"/>
                </a:lnTo>
                <a:lnTo>
                  <a:pt x="3890840" y="1104449"/>
                </a:lnTo>
                <a:lnTo>
                  <a:pt x="3902083" y="1080819"/>
                </a:lnTo>
                <a:lnTo>
                  <a:pt x="3908606" y="1082150"/>
                </a:lnTo>
                <a:lnTo>
                  <a:pt x="3912590" y="1095924"/>
                </a:lnTo>
                <a:lnTo>
                  <a:pt x="3919113" y="1097255"/>
                </a:lnTo>
                <a:lnTo>
                  <a:pt x="3919361" y="1123229"/>
                </a:lnTo>
                <a:lnTo>
                  <a:pt x="3917224" y="1161677"/>
                </a:lnTo>
                <a:close/>
              </a:path>
              <a:path w="3919854" h="5405120">
                <a:moveTo>
                  <a:pt x="3852441" y="1498424"/>
                </a:moveTo>
                <a:lnTo>
                  <a:pt x="36720" y="720008"/>
                </a:lnTo>
                <a:lnTo>
                  <a:pt x="86292" y="717159"/>
                </a:lnTo>
                <a:lnTo>
                  <a:pt x="131971" y="700555"/>
                </a:lnTo>
                <a:lnTo>
                  <a:pt x="169677" y="682324"/>
                </a:lnTo>
                <a:lnTo>
                  <a:pt x="202948" y="637265"/>
                </a:lnTo>
                <a:lnTo>
                  <a:pt x="222628" y="602395"/>
                </a:lnTo>
                <a:lnTo>
                  <a:pt x="232253" y="552512"/>
                </a:lnTo>
                <a:lnTo>
                  <a:pt x="228879" y="499977"/>
                </a:lnTo>
                <a:lnTo>
                  <a:pt x="211913" y="457632"/>
                </a:lnTo>
                <a:lnTo>
                  <a:pt x="185888" y="413438"/>
                </a:lnTo>
                <a:lnTo>
                  <a:pt x="150258" y="380246"/>
                </a:lnTo>
                <a:lnTo>
                  <a:pt x="107016" y="358463"/>
                </a:lnTo>
                <a:lnTo>
                  <a:pt x="1076946" y="556331"/>
                </a:lnTo>
                <a:lnTo>
                  <a:pt x="1069726" y="593743"/>
                </a:lnTo>
                <a:lnTo>
                  <a:pt x="1073101" y="646278"/>
                </a:lnTo>
                <a:lnTo>
                  <a:pt x="1090067" y="688623"/>
                </a:lnTo>
                <a:lnTo>
                  <a:pt x="1116092" y="732817"/>
                </a:lnTo>
                <a:lnTo>
                  <a:pt x="1151722" y="766009"/>
                </a:lnTo>
                <a:lnTo>
                  <a:pt x="1194964" y="787792"/>
                </a:lnTo>
                <a:lnTo>
                  <a:pt x="3882168" y="1335988"/>
                </a:lnTo>
                <a:lnTo>
                  <a:pt x="3871418" y="1372680"/>
                </a:lnTo>
                <a:lnTo>
                  <a:pt x="3866536" y="1384645"/>
                </a:lnTo>
                <a:lnTo>
                  <a:pt x="3858503" y="1408930"/>
                </a:lnTo>
                <a:lnTo>
                  <a:pt x="3854843" y="1421145"/>
                </a:lnTo>
                <a:lnTo>
                  <a:pt x="3852926" y="1446677"/>
                </a:lnTo>
                <a:lnTo>
                  <a:pt x="3855476" y="1486082"/>
                </a:lnTo>
                <a:lnTo>
                  <a:pt x="3852441" y="1498424"/>
                </a:lnTo>
                <a:close/>
              </a:path>
              <a:path w="3919854" h="5405120">
                <a:moveTo>
                  <a:pt x="1630" y="666147"/>
                </a:moveTo>
                <a:lnTo>
                  <a:pt x="0" y="362555"/>
                </a:lnTo>
                <a:lnTo>
                  <a:pt x="1712" y="360318"/>
                </a:lnTo>
                <a:lnTo>
                  <a:pt x="1630" y="666147"/>
                </a:lnTo>
                <a:close/>
              </a:path>
              <a:path w="3919854" h="5405120">
                <a:moveTo>
                  <a:pt x="361" y="5404681"/>
                </a:moveTo>
                <a:lnTo>
                  <a:pt x="1630" y="666147"/>
                </a:lnTo>
                <a:lnTo>
                  <a:pt x="1881" y="712901"/>
                </a:lnTo>
                <a:lnTo>
                  <a:pt x="3852441" y="1498424"/>
                </a:lnTo>
                <a:lnTo>
                  <a:pt x="3849405" y="1510766"/>
                </a:lnTo>
                <a:lnTo>
                  <a:pt x="3830095" y="1545712"/>
                </a:lnTo>
                <a:lnTo>
                  <a:pt x="3800541" y="1578567"/>
                </a:lnTo>
                <a:lnTo>
                  <a:pt x="3802172" y="1578900"/>
                </a:lnTo>
                <a:lnTo>
                  <a:pt x="3799633" y="1591344"/>
                </a:lnTo>
                <a:lnTo>
                  <a:pt x="3827355" y="1596999"/>
                </a:lnTo>
                <a:lnTo>
                  <a:pt x="3828419" y="1623139"/>
                </a:lnTo>
                <a:lnTo>
                  <a:pt x="3829635" y="1649311"/>
                </a:lnTo>
                <a:lnTo>
                  <a:pt x="3831158" y="1675544"/>
                </a:lnTo>
                <a:lnTo>
                  <a:pt x="3833138" y="1701871"/>
                </a:lnTo>
                <a:lnTo>
                  <a:pt x="3852385" y="1718759"/>
                </a:lnTo>
                <a:lnTo>
                  <a:pt x="3864048" y="1747062"/>
                </a:lnTo>
                <a:lnTo>
                  <a:pt x="3867456" y="1773680"/>
                </a:lnTo>
                <a:lnTo>
                  <a:pt x="3856859" y="1810403"/>
                </a:lnTo>
                <a:lnTo>
                  <a:pt x="3855229" y="1810071"/>
                </a:lnTo>
                <a:lnTo>
                  <a:pt x="3852690" y="1822514"/>
                </a:lnTo>
                <a:lnTo>
                  <a:pt x="3855044" y="1835956"/>
                </a:lnTo>
                <a:lnTo>
                  <a:pt x="3869662" y="1864861"/>
                </a:lnTo>
                <a:lnTo>
                  <a:pt x="3870277" y="1903871"/>
                </a:lnTo>
                <a:lnTo>
                  <a:pt x="3863859" y="1941447"/>
                </a:lnTo>
                <a:lnTo>
                  <a:pt x="3854842" y="1978492"/>
                </a:lnTo>
                <a:lnTo>
                  <a:pt x="3855224" y="1978570"/>
                </a:lnTo>
                <a:lnTo>
                  <a:pt x="3854138" y="1991310"/>
                </a:lnTo>
                <a:lnTo>
                  <a:pt x="3854580" y="2004362"/>
                </a:lnTo>
                <a:lnTo>
                  <a:pt x="3857010" y="2017819"/>
                </a:lnTo>
                <a:lnTo>
                  <a:pt x="3879264" y="2048282"/>
                </a:lnTo>
                <a:lnTo>
                  <a:pt x="3886264" y="2101557"/>
                </a:lnTo>
                <a:lnTo>
                  <a:pt x="3885237" y="2140232"/>
                </a:lnTo>
                <a:lnTo>
                  <a:pt x="3873251" y="2176671"/>
                </a:lnTo>
                <a:lnTo>
                  <a:pt x="3847377" y="2223239"/>
                </a:lnTo>
                <a:lnTo>
                  <a:pt x="3843657" y="2222480"/>
                </a:lnTo>
                <a:lnTo>
                  <a:pt x="3839538" y="2234602"/>
                </a:lnTo>
                <a:lnTo>
                  <a:pt x="3837254" y="2247097"/>
                </a:lnTo>
                <a:lnTo>
                  <a:pt x="3839038" y="2247461"/>
                </a:lnTo>
                <a:lnTo>
                  <a:pt x="3840586" y="2273700"/>
                </a:lnTo>
                <a:lnTo>
                  <a:pt x="3845283" y="2287620"/>
                </a:lnTo>
                <a:lnTo>
                  <a:pt x="3847443" y="2313984"/>
                </a:lnTo>
                <a:lnTo>
                  <a:pt x="3851529" y="2327779"/>
                </a:lnTo>
                <a:lnTo>
                  <a:pt x="3850621" y="2340555"/>
                </a:lnTo>
                <a:lnTo>
                  <a:pt x="3844821" y="2352333"/>
                </a:lnTo>
                <a:lnTo>
                  <a:pt x="3822475" y="2347775"/>
                </a:lnTo>
                <a:lnTo>
                  <a:pt x="3810687" y="2358332"/>
                </a:lnTo>
                <a:lnTo>
                  <a:pt x="3802782" y="2382642"/>
                </a:lnTo>
                <a:lnTo>
                  <a:pt x="3798791" y="2394790"/>
                </a:lnTo>
                <a:lnTo>
                  <a:pt x="3790249" y="2418970"/>
                </a:lnTo>
                <a:lnTo>
                  <a:pt x="3785375" y="2443899"/>
                </a:lnTo>
                <a:lnTo>
                  <a:pt x="3785394" y="2469826"/>
                </a:lnTo>
                <a:lnTo>
                  <a:pt x="3794067" y="2484557"/>
                </a:lnTo>
                <a:lnTo>
                  <a:pt x="3810485" y="2500868"/>
                </a:lnTo>
                <a:lnTo>
                  <a:pt x="3819565" y="2515682"/>
                </a:lnTo>
                <a:lnTo>
                  <a:pt x="3823142" y="2529373"/>
                </a:lnTo>
                <a:lnTo>
                  <a:pt x="3820511" y="2554759"/>
                </a:lnTo>
                <a:lnTo>
                  <a:pt x="3815816" y="2579725"/>
                </a:lnTo>
                <a:lnTo>
                  <a:pt x="3812284" y="2591966"/>
                </a:lnTo>
                <a:lnTo>
                  <a:pt x="3805296" y="2616463"/>
                </a:lnTo>
                <a:lnTo>
                  <a:pt x="3797849" y="2640867"/>
                </a:lnTo>
                <a:lnTo>
                  <a:pt x="3785526" y="2651315"/>
                </a:lnTo>
                <a:lnTo>
                  <a:pt x="3783896" y="2650982"/>
                </a:lnTo>
                <a:lnTo>
                  <a:pt x="3774248" y="2661976"/>
                </a:lnTo>
                <a:lnTo>
                  <a:pt x="3762307" y="2672501"/>
                </a:lnTo>
                <a:lnTo>
                  <a:pt x="3758622" y="2684711"/>
                </a:lnTo>
                <a:lnTo>
                  <a:pt x="3773741" y="2700757"/>
                </a:lnTo>
                <a:lnTo>
                  <a:pt x="3777003" y="2701423"/>
                </a:lnTo>
                <a:lnTo>
                  <a:pt x="3779356" y="2714864"/>
                </a:lnTo>
                <a:lnTo>
                  <a:pt x="3778432" y="2740599"/>
                </a:lnTo>
                <a:lnTo>
                  <a:pt x="3777967" y="2766427"/>
                </a:lnTo>
                <a:lnTo>
                  <a:pt x="3777196" y="2792193"/>
                </a:lnTo>
                <a:lnTo>
                  <a:pt x="3775355" y="2817740"/>
                </a:lnTo>
                <a:lnTo>
                  <a:pt x="3771842" y="2855908"/>
                </a:lnTo>
                <a:lnTo>
                  <a:pt x="3774689" y="2882412"/>
                </a:lnTo>
                <a:lnTo>
                  <a:pt x="3779583" y="2922296"/>
                </a:lnTo>
                <a:lnTo>
                  <a:pt x="3792368" y="2950827"/>
                </a:lnTo>
                <a:lnTo>
                  <a:pt x="3800718" y="2978454"/>
                </a:lnTo>
                <a:lnTo>
                  <a:pt x="3805339" y="2992358"/>
                </a:lnTo>
                <a:lnTo>
                  <a:pt x="3799166" y="3017022"/>
                </a:lnTo>
                <a:lnTo>
                  <a:pt x="3782750" y="3039596"/>
                </a:lnTo>
                <a:lnTo>
                  <a:pt x="3763338" y="3074520"/>
                </a:lnTo>
                <a:lnTo>
                  <a:pt x="3749062" y="3097531"/>
                </a:lnTo>
                <a:lnTo>
                  <a:pt x="3733777" y="3133298"/>
                </a:lnTo>
                <a:lnTo>
                  <a:pt x="3718951" y="3169158"/>
                </a:lnTo>
                <a:lnTo>
                  <a:pt x="3712514" y="3180806"/>
                </a:lnTo>
                <a:lnTo>
                  <a:pt x="3696398" y="3229365"/>
                </a:lnTo>
                <a:lnTo>
                  <a:pt x="3678998" y="3264700"/>
                </a:lnTo>
                <a:lnTo>
                  <a:pt x="3668586" y="3275538"/>
                </a:lnTo>
                <a:lnTo>
                  <a:pt x="3658480" y="3286438"/>
                </a:lnTo>
                <a:lnTo>
                  <a:pt x="3651890" y="3298055"/>
                </a:lnTo>
                <a:lnTo>
                  <a:pt x="3640876" y="3321731"/>
                </a:lnTo>
                <a:lnTo>
                  <a:pt x="3629617" y="3358319"/>
                </a:lnTo>
                <a:lnTo>
                  <a:pt x="3627225" y="3396716"/>
                </a:lnTo>
                <a:lnTo>
                  <a:pt x="3642812" y="3425819"/>
                </a:lnTo>
                <a:lnTo>
                  <a:pt x="3643535" y="3438928"/>
                </a:lnTo>
                <a:lnTo>
                  <a:pt x="3641904" y="3438595"/>
                </a:lnTo>
                <a:lnTo>
                  <a:pt x="3636572" y="3463430"/>
                </a:lnTo>
                <a:lnTo>
                  <a:pt x="3625297" y="3512976"/>
                </a:lnTo>
                <a:lnTo>
                  <a:pt x="3619965" y="3537812"/>
                </a:lnTo>
                <a:lnTo>
                  <a:pt x="3614235" y="3575528"/>
                </a:lnTo>
                <a:lnTo>
                  <a:pt x="3611349" y="3600862"/>
                </a:lnTo>
                <a:lnTo>
                  <a:pt x="3604702" y="3638391"/>
                </a:lnTo>
                <a:lnTo>
                  <a:pt x="3595302" y="3675358"/>
                </a:lnTo>
                <a:lnTo>
                  <a:pt x="3583789" y="3711894"/>
                </a:lnTo>
                <a:lnTo>
                  <a:pt x="3569676" y="3747900"/>
                </a:lnTo>
                <a:lnTo>
                  <a:pt x="3553422" y="3783469"/>
                </a:lnTo>
                <a:lnTo>
                  <a:pt x="3535487" y="3818695"/>
                </a:lnTo>
                <a:lnTo>
                  <a:pt x="3503115" y="3863937"/>
                </a:lnTo>
                <a:lnTo>
                  <a:pt x="3483091" y="3898737"/>
                </a:lnTo>
                <a:lnTo>
                  <a:pt x="3447177" y="3943256"/>
                </a:lnTo>
                <a:lnTo>
                  <a:pt x="3386165" y="3982656"/>
                </a:lnTo>
                <a:lnTo>
                  <a:pt x="3357892" y="3989850"/>
                </a:lnTo>
                <a:lnTo>
                  <a:pt x="3308360" y="3979745"/>
                </a:lnTo>
                <a:lnTo>
                  <a:pt x="3285412" y="3988025"/>
                </a:lnTo>
                <a:lnTo>
                  <a:pt x="3262219" y="4009217"/>
                </a:lnTo>
                <a:lnTo>
                  <a:pt x="3241309" y="4017913"/>
                </a:lnTo>
                <a:lnTo>
                  <a:pt x="3219024" y="4026328"/>
                </a:lnTo>
                <a:lnTo>
                  <a:pt x="3200713" y="4035555"/>
                </a:lnTo>
                <a:lnTo>
                  <a:pt x="3189190" y="4059127"/>
                </a:lnTo>
                <a:lnTo>
                  <a:pt x="3178915" y="4082954"/>
                </a:lnTo>
                <a:lnTo>
                  <a:pt x="3163229" y="4092716"/>
                </a:lnTo>
                <a:lnTo>
                  <a:pt x="3143263" y="4101604"/>
                </a:lnTo>
                <a:lnTo>
                  <a:pt x="3122684" y="4110367"/>
                </a:lnTo>
                <a:lnTo>
                  <a:pt x="3106285" y="4119984"/>
                </a:lnTo>
                <a:lnTo>
                  <a:pt x="3097886" y="4131232"/>
                </a:lnTo>
                <a:lnTo>
                  <a:pt x="3094778" y="4130598"/>
                </a:lnTo>
                <a:lnTo>
                  <a:pt x="3077454" y="4165948"/>
                </a:lnTo>
                <a:lnTo>
                  <a:pt x="3055883" y="4174509"/>
                </a:lnTo>
                <a:lnTo>
                  <a:pt x="3029113" y="4182010"/>
                </a:lnTo>
                <a:lnTo>
                  <a:pt x="3001273" y="4189292"/>
                </a:lnTo>
                <a:lnTo>
                  <a:pt x="2950205" y="4204797"/>
                </a:lnTo>
                <a:lnTo>
                  <a:pt x="2900819" y="4220645"/>
                </a:lnTo>
                <a:lnTo>
                  <a:pt x="2854185" y="4237055"/>
                </a:lnTo>
                <a:lnTo>
                  <a:pt x="2811372" y="4254244"/>
                </a:lnTo>
                <a:lnTo>
                  <a:pt x="2802311" y="4265357"/>
                </a:lnTo>
                <a:lnTo>
                  <a:pt x="2787635" y="4262363"/>
                </a:lnTo>
                <a:lnTo>
                  <a:pt x="2751539" y="4267961"/>
                </a:lnTo>
                <a:lnTo>
                  <a:pt x="2720887" y="4261708"/>
                </a:lnTo>
                <a:lnTo>
                  <a:pt x="2657717" y="4274744"/>
                </a:lnTo>
                <a:lnTo>
                  <a:pt x="2600865" y="4289070"/>
                </a:lnTo>
                <a:lnTo>
                  <a:pt x="2574426" y="4296638"/>
                </a:lnTo>
                <a:lnTo>
                  <a:pt x="2548813" y="4317336"/>
                </a:lnTo>
                <a:lnTo>
                  <a:pt x="2540099" y="4315558"/>
                </a:lnTo>
                <a:lnTo>
                  <a:pt x="2526706" y="4325787"/>
                </a:lnTo>
                <a:lnTo>
                  <a:pt x="2514628" y="4323324"/>
                </a:lnTo>
                <a:lnTo>
                  <a:pt x="2499707" y="4333241"/>
                </a:lnTo>
                <a:lnTo>
                  <a:pt x="2460528" y="4338210"/>
                </a:lnTo>
                <a:lnTo>
                  <a:pt x="2421563" y="4356184"/>
                </a:lnTo>
                <a:lnTo>
                  <a:pt x="2388194" y="4362339"/>
                </a:lnTo>
                <a:lnTo>
                  <a:pt x="2353112" y="4394066"/>
                </a:lnTo>
                <a:lnTo>
                  <a:pt x="2338435" y="4391072"/>
                </a:lnTo>
                <a:lnTo>
                  <a:pt x="2202506" y="4441112"/>
                </a:lnTo>
                <a:lnTo>
                  <a:pt x="2160413" y="4445487"/>
                </a:lnTo>
                <a:lnTo>
                  <a:pt x="2116643" y="4462480"/>
                </a:lnTo>
                <a:lnTo>
                  <a:pt x="2078162" y="4480553"/>
                </a:lnTo>
                <a:lnTo>
                  <a:pt x="2041057" y="4498907"/>
                </a:lnTo>
                <a:lnTo>
                  <a:pt x="2002331" y="4529891"/>
                </a:lnTo>
                <a:lnTo>
                  <a:pt x="1966602" y="4548526"/>
                </a:lnTo>
                <a:lnTo>
                  <a:pt x="1952903" y="4558693"/>
                </a:lnTo>
                <a:lnTo>
                  <a:pt x="1941864" y="4582364"/>
                </a:lnTo>
                <a:lnTo>
                  <a:pt x="1925933" y="4605037"/>
                </a:lnTo>
                <a:lnTo>
                  <a:pt x="1898466" y="4599434"/>
                </a:lnTo>
                <a:lnTo>
                  <a:pt x="1894297" y="4611545"/>
                </a:lnTo>
                <a:lnTo>
                  <a:pt x="1892666" y="4611212"/>
                </a:lnTo>
                <a:lnTo>
                  <a:pt x="1881677" y="4634894"/>
                </a:lnTo>
                <a:lnTo>
                  <a:pt x="1873228" y="4646131"/>
                </a:lnTo>
                <a:lnTo>
                  <a:pt x="1861628" y="4669688"/>
                </a:lnTo>
                <a:lnTo>
                  <a:pt x="1851343" y="4680552"/>
                </a:lnTo>
                <a:lnTo>
                  <a:pt x="1840116" y="4691223"/>
                </a:lnTo>
                <a:lnTo>
                  <a:pt x="1824363" y="4713932"/>
                </a:lnTo>
                <a:lnTo>
                  <a:pt x="1810231" y="4724011"/>
                </a:lnTo>
                <a:lnTo>
                  <a:pt x="1796252" y="4734121"/>
                </a:lnTo>
                <a:lnTo>
                  <a:pt x="1784837" y="4731792"/>
                </a:lnTo>
                <a:lnTo>
                  <a:pt x="1768813" y="4767408"/>
                </a:lnTo>
                <a:lnTo>
                  <a:pt x="1745238" y="4788522"/>
                </a:lnTo>
                <a:lnTo>
                  <a:pt x="1710655" y="4807390"/>
                </a:lnTo>
                <a:lnTo>
                  <a:pt x="1666687" y="4811382"/>
                </a:lnTo>
                <a:lnTo>
                  <a:pt x="1633665" y="4804645"/>
                </a:lnTo>
                <a:lnTo>
                  <a:pt x="1617368" y="4814282"/>
                </a:lnTo>
                <a:lnTo>
                  <a:pt x="1607797" y="4825291"/>
                </a:lnTo>
                <a:lnTo>
                  <a:pt x="1592655" y="4848126"/>
                </a:lnTo>
                <a:lnTo>
                  <a:pt x="1573386" y="4870118"/>
                </a:lnTo>
                <a:lnTo>
                  <a:pt x="1551976" y="4891673"/>
                </a:lnTo>
                <a:lnTo>
                  <a:pt x="1532953" y="4900754"/>
                </a:lnTo>
                <a:lnTo>
                  <a:pt x="1514065" y="4922824"/>
                </a:lnTo>
                <a:lnTo>
                  <a:pt x="1495577" y="4932014"/>
                </a:lnTo>
                <a:lnTo>
                  <a:pt x="1472807" y="4940330"/>
                </a:lnTo>
                <a:lnTo>
                  <a:pt x="1443617" y="4947337"/>
                </a:lnTo>
                <a:lnTo>
                  <a:pt x="1426036" y="4943751"/>
                </a:lnTo>
                <a:lnTo>
                  <a:pt x="1405610" y="4952545"/>
                </a:lnTo>
                <a:lnTo>
                  <a:pt x="1388335" y="4949021"/>
                </a:lnTo>
                <a:lnTo>
                  <a:pt x="1370050" y="4958252"/>
                </a:lnTo>
                <a:lnTo>
                  <a:pt x="1347969" y="4966709"/>
                </a:lnTo>
                <a:lnTo>
                  <a:pt x="1327263" y="4975447"/>
                </a:lnTo>
                <a:lnTo>
                  <a:pt x="1306252" y="4984122"/>
                </a:lnTo>
                <a:lnTo>
                  <a:pt x="1283253" y="4992392"/>
                </a:lnTo>
                <a:lnTo>
                  <a:pt x="1239319" y="5009353"/>
                </a:lnTo>
                <a:lnTo>
                  <a:pt x="1203182" y="5027904"/>
                </a:lnTo>
                <a:lnTo>
                  <a:pt x="1174690" y="5048014"/>
                </a:lnTo>
                <a:lnTo>
                  <a:pt x="1151149" y="5082097"/>
                </a:lnTo>
                <a:lnTo>
                  <a:pt x="1144254" y="5093652"/>
                </a:lnTo>
                <a:lnTo>
                  <a:pt x="1136992" y="5092170"/>
                </a:lnTo>
                <a:lnTo>
                  <a:pt x="1125663" y="5102821"/>
                </a:lnTo>
                <a:lnTo>
                  <a:pt x="1116720" y="5100996"/>
                </a:lnTo>
                <a:lnTo>
                  <a:pt x="1107352" y="5112047"/>
                </a:lnTo>
                <a:lnTo>
                  <a:pt x="1093084" y="5109136"/>
                </a:lnTo>
                <a:lnTo>
                  <a:pt x="1085551" y="5120561"/>
                </a:lnTo>
                <a:lnTo>
                  <a:pt x="1066757" y="5129688"/>
                </a:lnTo>
                <a:lnTo>
                  <a:pt x="1042060" y="5150573"/>
                </a:lnTo>
                <a:lnTo>
                  <a:pt x="1016233" y="5158266"/>
                </a:lnTo>
                <a:lnTo>
                  <a:pt x="988970" y="5152704"/>
                </a:lnTo>
                <a:lnTo>
                  <a:pt x="962532" y="5160272"/>
                </a:lnTo>
                <a:lnTo>
                  <a:pt x="937010" y="5168028"/>
                </a:lnTo>
                <a:lnTo>
                  <a:pt x="887497" y="5183850"/>
                </a:lnTo>
                <a:lnTo>
                  <a:pt x="878987" y="5182114"/>
                </a:lnTo>
                <a:lnTo>
                  <a:pt x="859947" y="5204153"/>
                </a:lnTo>
                <a:lnTo>
                  <a:pt x="851437" y="5202417"/>
                </a:lnTo>
                <a:lnTo>
                  <a:pt x="831495" y="5211310"/>
                </a:lnTo>
                <a:lnTo>
                  <a:pt x="735412" y="5191709"/>
                </a:lnTo>
                <a:lnTo>
                  <a:pt x="691443" y="5195701"/>
                </a:lnTo>
                <a:lnTo>
                  <a:pt x="651236" y="5187498"/>
                </a:lnTo>
                <a:lnTo>
                  <a:pt x="608093" y="5204620"/>
                </a:lnTo>
                <a:lnTo>
                  <a:pt x="600755" y="5203123"/>
                </a:lnTo>
                <a:lnTo>
                  <a:pt x="590878" y="5214070"/>
                </a:lnTo>
                <a:lnTo>
                  <a:pt x="527455" y="5214093"/>
                </a:lnTo>
                <a:lnTo>
                  <a:pt x="481885" y="5230720"/>
                </a:lnTo>
                <a:lnTo>
                  <a:pt x="439523" y="5248001"/>
                </a:lnTo>
                <a:lnTo>
                  <a:pt x="397866" y="5265426"/>
                </a:lnTo>
                <a:lnTo>
                  <a:pt x="356948" y="5270040"/>
                </a:lnTo>
                <a:lnTo>
                  <a:pt x="311455" y="5286683"/>
                </a:lnTo>
                <a:lnTo>
                  <a:pt x="225010" y="5320894"/>
                </a:lnTo>
                <a:lnTo>
                  <a:pt x="180457" y="5337728"/>
                </a:lnTo>
                <a:lnTo>
                  <a:pt x="132617" y="5353892"/>
                </a:lnTo>
                <a:lnTo>
                  <a:pt x="98356" y="5359864"/>
                </a:lnTo>
                <a:lnTo>
                  <a:pt x="28427" y="5397445"/>
                </a:lnTo>
                <a:lnTo>
                  <a:pt x="361" y="5404681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1864860"/>
            <a:ext cx="3863340" cy="3786504"/>
          </a:xfrm>
          <a:custGeom>
            <a:avLst/>
            <a:gdLst/>
            <a:ahLst/>
            <a:cxnLst/>
            <a:rect l="l" t="t" r="r" b="b"/>
            <a:pathLst>
              <a:path w="3863340" h="3786504">
                <a:moveTo>
                  <a:pt x="0" y="26974"/>
                </a:moveTo>
                <a:lnTo>
                  <a:pt x="0" y="0"/>
                </a:lnTo>
                <a:lnTo>
                  <a:pt x="3863052" y="178975"/>
                </a:lnTo>
                <a:lnTo>
                  <a:pt x="3860359" y="200507"/>
                </a:lnTo>
                <a:lnTo>
                  <a:pt x="3852505" y="205699"/>
                </a:lnTo>
                <a:lnTo>
                  <a:pt x="0" y="26974"/>
                </a:lnTo>
                <a:close/>
              </a:path>
              <a:path w="3863340" h="3786504">
                <a:moveTo>
                  <a:pt x="0" y="778626"/>
                </a:moveTo>
                <a:lnTo>
                  <a:pt x="0" y="751862"/>
                </a:lnTo>
                <a:lnTo>
                  <a:pt x="3818716" y="929188"/>
                </a:lnTo>
                <a:lnTo>
                  <a:pt x="3820614" y="944862"/>
                </a:lnTo>
                <a:lnTo>
                  <a:pt x="3818618" y="954647"/>
                </a:lnTo>
                <a:lnTo>
                  <a:pt x="3816654" y="955945"/>
                </a:lnTo>
                <a:lnTo>
                  <a:pt x="3815024" y="955612"/>
                </a:lnTo>
                <a:lnTo>
                  <a:pt x="0" y="778626"/>
                </a:lnTo>
                <a:close/>
              </a:path>
              <a:path w="3863340" h="3786504">
                <a:moveTo>
                  <a:pt x="0" y="1529225"/>
                </a:moveTo>
                <a:lnTo>
                  <a:pt x="0" y="1502519"/>
                </a:lnTo>
                <a:lnTo>
                  <a:pt x="3668650" y="1673120"/>
                </a:lnTo>
                <a:lnTo>
                  <a:pt x="3653211" y="1698846"/>
                </a:lnTo>
                <a:lnTo>
                  <a:pt x="0" y="1529225"/>
                </a:lnTo>
                <a:close/>
              </a:path>
              <a:path w="3863340" h="3786504">
                <a:moveTo>
                  <a:pt x="0" y="2281437"/>
                </a:moveTo>
                <a:lnTo>
                  <a:pt x="0" y="2254522"/>
                </a:lnTo>
                <a:lnTo>
                  <a:pt x="3254249" y="2405590"/>
                </a:lnTo>
                <a:lnTo>
                  <a:pt x="3210089" y="2430553"/>
                </a:lnTo>
                <a:lnTo>
                  <a:pt x="0" y="2281437"/>
                </a:lnTo>
                <a:close/>
              </a:path>
              <a:path w="3863340" h="3786504">
                <a:moveTo>
                  <a:pt x="0" y="3033589"/>
                </a:moveTo>
                <a:lnTo>
                  <a:pt x="0" y="3006429"/>
                </a:lnTo>
                <a:lnTo>
                  <a:pt x="1838643" y="3091779"/>
                </a:lnTo>
                <a:lnTo>
                  <a:pt x="1807862" y="3117772"/>
                </a:lnTo>
                <a:lnTo>
                  <a:pt x="0" y="3033589"/>
                </a:lnTo>
                <a:close/>
              </a:path>
              <a:path w="3863340" h="3786504">
                <a:moveTo>
                  <a:pt x="0" y="3784559"/>
                </a:moveTo>
                <a:lnTo>
                  <a:pt x="0" y="3758173"/>
                </a:lnTo>
                <a:lnTo>
                  <a:pt x="88216" y="3762319"/>
                </a:lnTo>
                <a:lnTo>
                  <a:pt x="29048" y="3785918"/>
                </a:lnTo>
                <a:lnTo>
                  <a:pt x="0" y="3784559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133449" y="1848229"/>
            <a:ext cx="1594485" cy="1594485"/>
          </a:xfrm>
          <a:custGeom>
            <a:avLst/>
            <a:gdLst/>
            <a:ahLst/>
            <a:cxnLst/>
            <a:rect l="l" t="t" r="r" b="b"/>
            <a:pathLst>
              <a:path w="1594485" h="1594485">
                <a:moveTo>
                  <a:pt x="637792" y="1578190"/>
                </a:moveTo>
                <a:lnTo>
                  <a:pt x="590424" y="1567039"/>
                </a:lnTo>
                <a:lnTo>
                  <a:pt x="544394" y="1553240"/>
                </a:lnTo>
                <a:lnTo>
                  <a:pt x="499765" y="1536894"/>
                </a:lnTo>
                <a:lnTo>
                  <a:pt x="456602" y="1518099"/>
                </a:lnTo>
                <a:lnTo>
                  <a:pt x="414969" y="1496954"/>
                </a:lnTo>
                <a:lnTo>
                  <a:pt x="374930" y="1473558"/>
                </a:lnTo>
                <a:lnTo>
                  <a:pt x="336549" y="1448010"/>
                </a:lnTo>
                <a:lnTo>
                  <a:pt x="299891" y="1420410"/>
                </a:lnTo>
                <a:lnTo>
                  <a:pt x="265019" y="1390857"/>
                </a:lnTo>
                <a:lnTo>
                  <a:pt x="231998" y="1359448"/>
                </a:lnTo>
                <a:lnTo>
                  <a:pt x="200893" y="1326285"/>
                </a:lnTo>
                <a:lnTo>
                  <a:pt x="171767" y="1291464"/>
                </a:lnTo>
                <a:lnTo>
                  <a:pt x="144684" y="1255087"/>
                </a:lnTo>
                <a:lnTo>
                  <a:pt x="119708" y="1217251"/>
                </a:lnTo>
                <a:lnTo>
                  <a:pt x="96905" y="1178056"/>
                </a:lnTo>
                <a:lnTo>
                  <a:pt x="76338" y="1137600"/>
                </a:lnTo>
                <a:lnTo>
                  <a:pt x="58071" y="1095983"/>
                </a:lnTo>
                <a:lnTo>
                  <a:pt x="42168" y="1053304"/>
                </a:lnTo>
                <a:lnTo>
                  <a:pt x="28694" y="1009662"/>
                </a:lnTo>
                <a:lnTo>
                  <a:pt x="17713" y="965156"/>
                </a:lnTo>
                <a:lnTo>
                  <a:pt x="9288" y="919885"/>
                </a:lnTo>
                <a:lnTo>
                  <a:pt x="3485" y="873948"/>
                </a:lnTo>
                <a:lnTo>
                  <a:pt x="368" y="827444"/>
                </a:lnTo>
                <a:lnTo>
                  <a:pt x="0" y="780472"/>
                </a:lnTo>
                <a:lnTo>
                  <a:pt x="2445" y="733131"/>
                </a:lnTo>
                <a:lnTo>
                  <a:pt x="7769" y="685520"/>
                </a:lnTo>
                <a:lnTo>
                  <a:pt x="16034" y="637738"/>
                </a:lnTo>
                <a:lnTo>
                  <a:pt x="27152" y="590539"/>
                </a:lnTo>
                <a:lnTo>
                  <a:pt x="40921" y="544651"/>
                </a:lnTo>
                <a:lnTo>
                  <a:pt x="57244" y="500141"/>
                </a:lnTo>
                <a:lnTo>
                  <a:pt x="76019" y="457074"/>
                </a:lnTo>
                <a:lnTo>
                  <a:pt x="97149" y="415517"/>
                </a:lnTo>
                <a:lnTo>
                  <a:pt x="120533" y="375534"/>
                </a:lnTo>
                <a:lnTo>
                  <a:pt x="146073" y="337191"/>
                </a:lnTo>
                <a:lnTo>
                  <a:pt x="173668" y="300555"/>
                </a:lnTo>
                <a:lnTo>
                  <a:pt x="203221" y="265690"/>
                </a:lnTo>
                <a:lnTo>
                  <a:pt x="234630" y="232663"/>
                </a:lnTo>
                <a:lnTo>
                  <a:pt x="267798" y="201539"/>
                </a:lnTo>
                <a:lnTo>
                  <a:pt x="302624" y="172384"/>
                </a:lnTo>
                <a:lnTo>
                  <a:pt x="339009" y="145263"/>
                </a:lnTo>
                <a:lnTo>
                  <a:pt x="376854" y="120243"/>
                </a:lnTo>
                <a:lnTo>
                  <a:pt x="416060" y="97388"/>
                </a:lnTo>
                <a:lnTo>
                  <a:pt x="456527" y="76765"/>
                </a:lnTo>
                <a:lnTo>
                  <a:pt x="498155" y="58440"/>
                </a:lnTo>
                <a:lnTo>
                  <a:pt x="540847" y="42477"/>
                </a:lnTo>
                <a:lnTo>
                  <a:pt x="584501" y="28942"/>
                </a:lnTo>
                <a:lnTo>
                  <a:pt x="629019" y="17903"/>
                </a:lnTo>
                <a:lnTo>
                  <a:pt x="674302" y="9423"/>
                </a:lnTo>
                <a:lnTo>
                  <a:pt x="720249" y="3568"/>
                </a:lnTo>
                <a:lnTo>
                  <a:pt x="766763" y="405"/>
                </a:lnTo>
                <a:lnTo>
                  <a:pt x="813742" y="0"/>
                </a:lnTo>
                <a:lnTo>
                  <a:pt x="861089" y="2416"/>
                </a:lnTo>
                <a:lnTo>
                  <a:pt x="908704" y="7722"/>
                </a:lnTo>
                <a:lnTo>
                  <a:pt x="956487" y="15981"/>
                </a:lnTo>
                <a:lnTo>
                  <a:pt x="1003686" y="27098"/>
                </a:lnTo>
                <a:lnTo>
                  <a:pt x="1049574" y="40868"/>
                </a:lnTo>
                <a:lnTo>
                  <a:pt x="1094084" y="57190"/>
                </a:lnTo>
                <a:lnTo>
                  <a:pt x="1137151" y="75965"/>
                </a:lnTo>
                <a:lnTo>
                  <a:pt x="1178708" y="97095"/>
                </a:lnTo>
                <a:lnTo>
                  <a:pt x="1218691" y="120479"/>
                </a:lnTo>
                <a:lnTo>
                  <a:pt x="1257034" y="146019"/>
                </a:lnTo>
                <a:lnTo>
                  <a:pt x="1293670" y="173615"/>
                </a:lnTo>
                <a:lnTo>
                  <a:pt x="1328535" y="203167"/>
                </a:lnTo>
                <a:lnTo>
                  <a:pt x="1361562" y="234576"/>
                </a:lnTo>
                <a:lnTo>
                  <a:pt x="1392686" y="267744"/>
                </a:lnTo>
                <a:lnTo>
                  <a:pt x="1421841" y="302570"/>
                </a:lnTo>
                <a:lnTo>
                  <a:pt x="1448962" y="338955"/>
                </a:lnTo>
                <a:lnTo>
                  <a:pt x="1473982" y="376800"/>
                </a:lnTo>
                <a:lnTo>
                  <a:pt x="1496837" y="416006"/>
                </a:lnTo>
                <a:lnTo>
                  <a:pt x="1517460" y="456473"/>
                </a:lnTo>
                <a:lnTo>
                  <a:pt x="1535785" y="498102"/>
                </a:lnTo>
                <a:lnTo>
                  <a:pt x="1551748" y="540793"/>
                </a:lnTo>
                <a:lnTo>
                  <a:pt x="1565282" y="584447"/>
                </a:lnTo>
                <a:lnTo>
                  <a:pt x="1576322" y="628965"/>
                </a:lnTo>
                <a:lnTo>
                  <a:pt x="1584802" y="674248"/>
                </a:lnTo>
                <a:lnTo>
                  <a:pt x="1590656" y="720196"/>
                </a:lnTo>
                <a:lnTo>
                  <a:pt x="1593819" y="766709"/>
                </a:lnTo>
                <a:lnTo>
                  <a:pt x="1594225" y="813689"/>
                </a:lnTo>
                <a:lnTo>
                  <a:pt x="1591808" y="861036"/>
                </a:lnTo>
                <a:lnTo>
                  <a:pt x="1586503" y="908650"/>
                </a:lnTo>
                <a:lnTo>
                  <a:pt x="1578244" y="956433"/>
                </a:lnTo>
                <a:lnTo>
                  <a:pt x="1567092" y="1003801"/>
                </a:lnTo>
                <a:lnTo>
                  <a:pt x="1553294" y="1049831"/>
                </a:lnTo>
                <a:lnTo>
                  <a:pt x="1536947" y="1094460"/>
                </a:lnTo>
                <a:lnTo>
                  <a:pt x="1518152" y="1137623"/>
                </a:lnTo>
                <a:lnTo>
                  <a:pt x="1497007" y="1179256"/>
                </a:lnTo>
                <a:lnTo>
                  <a:pt x="1473611" y="1219295"/>
                </a:lnTo>
                <a:lnTo>
                  <a:pt x="1448064" y="1257676"/>
                </a:lnTo>
                <a:lnTo>
                  <a:pt x="1420464" y="1294334"/>
                </a:lnTo>
                <a:lnTo>
                  <a:pt x="1390910" y="1329206"/>
                </a:lnTo>
                <a:lnTo>
                  <a:pt x="1359502" y="1362226"/>
                </a:lnTo>
                <a:lnTo>
                  <a:pt x="1326338" y="1393332"/>
                </a:lnTo>
                <a:lnTo>
                  <a:pt x="1291518" y="1422458"/>
                </a:lnTo>
                <a:lnTo>
                  <a:pt x="1255140" y="1449541"/>
                </a:lnTo>
                <a:lnTo>
                  <a:pt x="1217304" y="1474516"/>
                </a:lnTo>
                <a:lnTo>
                  <a:pt x="1178109" y="1497320"/>
                </a:lnTo>
                <a:lnTo>
                  <a:pt x="1137654" y="1517887"/>
                </a:lnTo>
                <a:lnTo>
                  <a:pt x="1096037" y="1536154"/>
                </a:lnTo>
                <a:lnTo>
                  <a:pt x="1053358" y="1552057"/>
                </a:lnTo>
                <a:lnTo>
                  <a:pt x="1009716" y="1565531"/>
                </a:lnTo>
                <a:lnTo>
                  <a:pt x="965210" y="1576512"/>
                </a:lnTo>
                <a:lnTo>
                  <a:pt x="919939" y="1584937"/>
                </a:lnTo>
                <a:lnTo>
                  <a:pt x="874001" y="1590740"/>
                </a:lnTo>
                <a:lnTo>
                  <a:pt x="827497" y="1593857"/>
                </a:lnTo>
                <a:lnTo>
                  <a:pt x="780525" y="1594225"/>
                </a:lnTo>
                <a:lnTo>
                  <a:pt x="733184" y="1591780"/>
                </a:lnTo>
                <a:lnTo>
                  <a:pt x="685574" y="1586456"/>
                </a:lnTo>
                <a:lnTo>
                  <a:pt x="637792" y="1578190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3467568" y="2280098"/>
            <a:ext cx="966469" cy="762635"/>
          </a:xfrm>
          <a:custGeom>
            <a:avLst/>
            <a:gdLst/>
            <a:ahLst/>
            <a:cxnLst/>
            <a:rect l="l" t="t" r="r" b="b"/>
            <a:pathLst>
              <a:path w="966470" h="762635">
                <a:moveTo>
                  <a:pt x="307626" y="201825"/>
                </a:moveTo>
                <a:lnTo>
                  <a:pt x="296682" y="194974"/>
                </a:lnTo>
                <a:lnTo>
                  <a:pt x="289364" y="184404"/>
                </a:lnTo>
                <a:lnTo>
                  <a:pt x="286859" y="171313"/>
                </a:lnTo>
                <a:lnTo>
                  <a:pt x="284419" y="41725"/>
                </a:lnTo>
                <a:lnTo>
                  <a:pt x="286353" y="28345"/>
                </a:lnTo>
                <a:lnTo>
                  <a:pt x="293203" y="17401"/>
                </a:lnTo>
                <a:lnTo>
                  <a:pt x="303773" y="10083"/>
                </a:lnTo>
                <a:lnTo>
                  <a:pt x="316864" y="7578"/>
                </a:lnTo>
                <a:lnTo>
                  <a:pt x="330244" y="9511"/>
                </a:lnTo>
                <a:lnTo>
                  <a:pt x="341188" y="16362"/>
                </a:lnTo>
                <a:lnTo>
                  <a:pt x="348506" y="26932"/>
                </a:lnTo>
                <a:lnTo>
                  <a:pt x="351011" y="40023"/>
                </a:lnTo>
                <a:lnTo>
                  <a:pt x="353450" y="169611"/>
                </a:lnTo>
                <a:lnTo>
                  <a:pt x="351517" y="182991"/>
                </a:lnTo>
                <a:lnTo>
                  <a:pt x="344666" y="193935"/>
                </a:lnTo>
                <a:lnTo>
                  <a:pt x="334097" y="201253"/>
                </a:lnTo>
                <a:lnTo>
                  <a:pt x="321006" y="203758"/>
                </a:lnTo>
                <a:lnTo>
                  <a:pt x="307626" y="201825"/>
                </a:lnTo>
                <a:close/>
              </a:path>
              <a:path w="966470" h="762635">
                <a:moveTo>
                  <a:pt x="629419" y="194433"/>
                </a:moveTo>
                <a:lnTo>
                  <a:pt x="618781" y="187645"/>
                </a:lnTo>
                <a:lnTo>
                  <a:pt x="611157" y="177013"/>
                </a:lnTo>
                <a:lnTo>
                  <a:pt x="607735" y="163735"/>
                </a:lnTo>
                <a:lnTo>
                  <a:pt x="605296" y="34146"/>
                </a:lnTo>
                <a:lnTo>
                  <a:pt x="607042" y="21684"/>
                </a:lnTo>
                <a:lnTo>
                  <a:pt x="613830" y="11046"/>
                </a:lnTo>
                <a:lnTo>
                  <a:pt x="624462" y="3422"/>
                </a:lnTo>
                <a:lnTo>
                  <a:pt x="637740" y="0"/>
                </a:lnTo>
                <a:lnTo>
                  <a:pt x="650203" y="1746"/>
                </a:lnTo>
                <a:lnTo>
                  <a:pt x="660841" y="8534"/>
                </a:lnTo>
                <a:lnTo>
                  <a:pt x="668465" y="19166"/>
                </a:lnTo>
                <a:lnTo>
                  <a:pt x="671887" y="32444"/>
                </a:lnTo>
                <a:lnTo>
                  <a:pt x="674327" y="162032"/>
                </a:lnTo>
                <a:lnTo>
                  <a:pt x="671705" y="175272"/>
                </a:lnTo>
                <a:lnTo>
                  <a:pt x="664931" y="186231"/>
                </a:lnTo>
                <a:lnTo>
                  <a:pt x="654744" y="193628"/>
                </a:lnTo>
                <a:lnTo>
                  <a:pt x="641882" y="196179"/>
                </a:lnTo>
                <a:lnTo>
                  <a:pt x="629419" y="194433"/>
                </a:lnTo>
                <a:close/>
              </a:path>
              <a:path w="966470" h="762635">
                <a:moveTo>
                  <a:pt x="495764" y="762567"/>
                </a:moveTo>
                <a:lnTo>
                  <a:pt x="495262" y="723397"/>
                </a:lnTo>
                <a:lnTo>
                  <a:pt x="540412" y="719719"/>
                </a:lnTo>
                <a:lnTo>
                  <a:pt x="584156" y="711193"/>
                </a:lnTo>
                <a:lnTo>
                  <a:pt x="626274" y="698071"/>
                </a:lnTo>
                <a:lnTo>
                  <a:pt x="666549" y="680604"/>
                </a:lnTo>
                <a:lnTo>
                  <a:pt x="704763" y="659045"/>
                </a:lnTo>
                <a:lnTo>
                  <a:pt x="740698" y="633644"/>
                </a:lnTo>
                <a:lnTo>
                  <a:pt x="774135" y="604653"/>
                </a:lnTo>
                <a:lnTo>
                  <a:pt x="804857" y="572324"/>
                </a:lnTo>
                <a:lnTo>
                  <a:pt x="832698" y="536828"/>
                </a:lnTo>
                <a:lnTo>
                  <a:pt x="857284" y="498658"/>
                </a:lnTo>
                <a:lnTo>
                  <a:pt x="878552" y="457825"/>
                </a:lnTo>
                <a:lnTo>
                  <a:pt x="896232" y="414659"/>
                </a:lnTo>
                <a:lnTo>
                  <a:pt x="910107" y="369414"/>
                </a:lnTo>
                <a:lnTo>
                  <a:pt x="919959" y="322340"/>
                </a:lnTo>
                <a:lnTo>
                  <a:pt x="925569" y="273689"/>
                </a:lnTo>
                <a:lnTo>
                  <a:pt x="926720" y="223713"/>
                </a:lnTo>
                <a:lnTo>
                  <a:pt x="965889" y="223210"/>
                </a:lnTo>
                <a:lnTo>
                  <a:pt x="964848" y="274157"/>
                </a:lnTo>
                <a:lnTo>
                  <a:pt x="959490" y="323847"/>
                </a:lnTo>
                <a:lnTo>
                  <a:pt x="950012" y="372052"/>
                </a:lnTo>
                <a:lnTo>
                  <a:pt x="936613" y="418542"/>
                </a:lnTo>
                <a:lnTo>
                  <a:pt x="919491" y="463088"/>
                </a:lnTo>
                <a:lnTo>
                  <a:pt x="898844" y="505461"/>
                </a:lnTo>
                <a:lnTo>
                  <a:pt x="874812" y="545511"/>
                </a:lnTo>
                <a:lnTo>
                  <a:pt x="847767" y="582770"/>
                </a:lnTo>
                <a:lnTo>
                  <a:pt x="817735" y="617247"/>
                </a:lnTo>
                <a:lnTo>
                  <a:pt x="784970" y="648635"/>
                </a:lnTo>
                <a:lnTo>
                  <a:pt x="749671" y="676703"/>
                </a:lnTo>
                <a:lnTo>
                  <a:pt x="712036" y="701222"/>
                </a:lnTo>
                <a:lnTo>
                  <a:pt x="672264" y="721964"/>
                </a:lnTo>
                <a:lnTo>
                  <a:pt x="630553" y="738698"/>
                </a:lnTo>
                <a:lnTo>
                  <a:pt x="587100" y="751196"/>
                </a:lnTo>
                <a:lnTo>
                  <a:pt x="542104" y="759229"/>
                </a:lnTo>
                <a:lnTo>
                  <a:pt x="495764" y="762567"/>
                </a:lnTo>
                <a:close/>
              </a:path>
              <a:path w="966470" h="762635">
                <a:moveTo>
                  <a:pt x="403847" y="755335"/>
                </a:moveTo>
                <a:lnTo>
                  <a:pt x="359774" y="744822"/>
                </a:lnTo>
                <a:lnTo>
                  <a:pt x="317240" y="730003"/>
                </a:lnTo>
                <a:lnTo>
                  <a:pt x="276454" y="711098"/>
                </a:lnTo>
                <a:lnTo>
                  <a:pt x="237627" y="688325"/>
                </a:lnTo>
                <a:lnTo>
                  <a:pt x="200970" y="661904"/>
                </a:lnTo>
                <a:lnTo>
                  <a:pt x="166692" y="632054"/>
                </a:lnTo>
                <a:lnTo>
                  <a:pt x="135004" y="598994"/>
                </a:lnTo>
                <a:lnTo>
                  <a:pt x="106117" y="562944"/>
                </a:lnTo>
                <a:lnTo>
                  <a:pt x="80241" y="524123"/>
                </a:lnTo>
                <a:lnTo>
                  <a:pt x="57587" y="482750"/>
                </a:lnTo>
                <a:lnTo>
                  <a:pt x="38364" y="439045"/>
                </a:lnTo>
                <a:lnTo>
                  <a:pt x="22783" y="393226"/>
                </a:lnTo>
                <a:lnTo>
                  <a:pt x="11056" y="345513"/>
                </a:lnTo>
                <a:lnTo>
                  <a:pt x="3391" y="296125"/>
                </a:lnTo>
                <a:lnTo>
                  <a:pt x="0" y="245282"/>
                </a:lnTo>
                <a:lnTo>
                  <a:pt x="39169" y="244779"/>
                </a:lnTo>
                <a:lnTo>
                  <a:pt x="42603" y="294652"/>
                </a:lnTo>
                <a:lnTo>
                  <a:pt x="50446" y="342999"/>
                </a:lnTo>
                <a:lnTo>
                  <a:pt x="62467" y="389575"/>
                </a:lnTo>
                <a:lnTo>
                  <a:pt x="78434" y="434138"/>
                </a:lnTo>
                <a:lnTo>
                  <a:pt x="98117" y="476443"/>
                </a:lnTo>
                <a:lnTo>
                  <a:pt x="121283" y="516246"/>
                </a:lnTo>
                <a:lnTo>
                  <a:pt x="147702" y="553304"/>
                </a:lnTo>
                <a:lnTo>
                  <a:pt x="177141" y="587373"/>
                </a:lnTo>
                <a:lnTo>
                  <a:pt x="209369" y="618209"/>
                </a:lnTo>
                <a:lnTo>
                  <a:pt x="244156" y="645568"/>
                </a:lnTo>
                <a:lnTo>
                  <a:pt x="281269" y="669207"/>
                </a:lnTo>
                <a:lnTo>
                  <a:pt x="320477" y="688882"/>
                </a:lnTo>
                <a:lnTo>
                  <a:pt x="361548" y="704349"/>
                </a:lnTo>
                <a:lnTo>
                  <a:pt x="404252" y="715364"/>
                </a:lnTo>
                <a:lnTo>
                  <a:pt x="494206" y="733715"/>
                </a:lnTo>
                <a:lnTo>
                  <a:pt x="495764" y="762567"/>
                </a:lnTo>
                <a:lnTo>
                  <a:pt x="449247" y="761323"/>
                </a:lnTo>
                <a:lnTo>
                  <a:pt x="403847" y="755335"/>
                </a:lnTo>
                <a:close/>
              </a:path>
              <a:path w="966470" h="762635">
                <a:moveTo>
                  <a:pt x="494206" y="733715"/>
                </a:moveTo>
                <a:lnTo>
                  <a:pt x="404252" y="715364"/>
                </a:lnTo>
                <a:lnTo>
                  <a:pt x="448357" y="721684"/>
                </a:lnTo>
                <a:lnTo>
                  <a:pt x="493631" y="723065"/>
                </a:lnTo>
                <a:lnTo>
                  <a:pt x="494206" y="73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12655305" y="0"/>
            <a:ext cx="5633085" cy="4549140"/>
          </a:xfrm>
          <a:custGeom>
            <a:avLst/>
            <a:gdLst/>
            <a:ahLst/>
            <a:cxnLst/>
            <a:rect l="l" t="t" r="r" b="b"/>
            <a:pathLst>
              <a:path w="5633084" h="4549140">
                <a:moveTo>
                  <a:pt x="5632693" y="2013922"/>
                </a:moveTo>
                <a:lnTo>
                  <a:pt x="5575900" y="1930093"/>
                </a:lnTo>
                <a:lnTo>
                  <a:pt x="5532083" y="545184"/>
                </a:lnTo>
                <a:lnTo>
                  <a:pt x="5632693" y="519337"/>
                </a:lnTo>
                <a:lnTo>
                  <a:pt x="5632693" y="2013922"/>
                </a:lnTo>
                <a:close/>
              </a:path>
              <a:path w="5633084" h="4549140">
                <a:moveTo>
                  <a:pt x="5480587" y="4549108"/>
                </a:moveTo>
                <a:lnTo>
                  <a:pt x="0" y="2821365"/>
                </a:lnTo>
                <a:lnTo>
                  <a:pt x="889064" y="0"/>
                </a:lnTo>
                <a:lnTo>
                  <a:pt x="980787" y="0"/>
                </a:lnTo>
                <a:lnTo>
                  <a:pt x="2372075" y="2899825"/>
                </a:lnTo>
                <a:lnTo>
                  <a:pt x="5632693" y="2949457"/>
                </a:lnTo>
                <a:lnTo>
                  <a:pt x="5632693" y="4121979"/>
                </a:lnTo>
                <a:lnTo>
                  <a:pt x="5486793" y="4547214"/>
                </a:lnTo>
                <a:lnTo>
                  <a:pt x="5480587" y="4549108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3634330" y="0"/>
            <a:ext cx="4653915" cy="4342765"/>
          </a:xfrm>
          <a:custGeom>
            <a:avLst/>
            <a:gdLst/>
            <a:ahLst/>
            <a:cxnLst/>
            <a:rect l="l" t="t" r="r" b="b"/>
            <a:pathLst>
              <a:path w="4653915" h="4342765">
                <a:moveTo>
                  <a:pt x="2017147" y="4342575"/>
                </a:moveTo>
                <a:lnTo>
                  <a:pt x="0" y="0"/>
                </a:lnTo>
                <a:lnTo>
                  <a:pt x="4653668" y="0"/>
                </a:lnTo>
                <a:lnTo>
                  <a:pt x="4653668" y="3125208"/>
                </a:lnTo>
                <a:lnTo>
                  <a:pt x="2017147" y="4342575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3671458" y="0"/>
            <a:ext cx="4616540" cy="3388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FFFAEF"/>
                </a:solidFill>
                <a:latin typeface="바탕"/>
                <a:cs typeface="바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622352" y="3788778"/>
            <a:ext cx="11677873" cy="6500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578215" y="4846686"/>
            <a:ext cx="9987280" cy="5440680"/>
          </a:xfrm>
          <a:custGeom>
            <a:avLst/>
            <a:gdLst/>
            <a:ahLst/>
            <a:cxnLst/>
            <a:rect l="l" t="t" r="r" b="b"/>
            <a:pathLst>
              <a:path w="9987280" h="5440680">
                <a:moveTo>
                  <a:pt x="9920002" y="982309"/>
                </a:moveTo>
                <a:lnTo>
                  <a:pt x="9923761" y="969447"/>
                </a:lnTo>
                <a:lnTo>
                  <a:pt x="9931970" y="959645"/>
                </a:lnTo>
                <a:lnTo>
                  <a:pt x="9943430" y="953662"/>
                </a:lnTo>
                <a:lnTo>
                  <a:pt x="9956944" y="952254"/>
                </a:lnTo>
                <a:lnTo>
                  <a:pt x="9969806" y="956012"/>
                </a:lnTo>
                <a:lnTo>
                  <a:pt x="9979607" y="964222"/>
                </a:lnTo>
                <a:lnTo>
                  <a:pt x="9985591" y="975682"/>
                </a:lnTo>
                <a:lnTo>
                  <a:pt x="9986998" y="989195"/>
                </a:lnTo>
                <a:lnTo>
                  <a:pt x="9983240" y="1002058"/>
                </a:lnTo>
                <a:lnTo>
                  <a:pt x="9975031" y="1011859"/>
                </a:lnTo>
                <a:lnTo>
                  <a:pt x="9963570" y="1017843"/>
                </a:lnTo>
                <a:lnTo>
                  <a:pt x="9950057" y="1019250"/>
                </a:lnTo>
                <a:lnTo>
                  <a:pt x="9937195" y="1015492"/>
                </a:lnTo>
                <a:lnTo>
                  <a:pt x="9927393" y="1007283"/>
                </a:lnTo>
                <a:lnTo>
                  <a:pt x="9921410" y="995822"/>
                </a:lnTo>
                <a:lnTo>
                  <a:pt x="9920002" y="982309"/>
                </a:lnTo>
                <a:close/>
              </a:path>
              <a:path w="9987280" h="5440680">
                <a:moveTo>
                  <a:pt x="9890867" y="1293806"/>
                </a:moveTo>
                <a:lnTo>
                  <a:pt x="9894625" y="1280944"/>
                </a:lnTo>
                <a:lnTo>
                  <a:pt x="9902834" y="1271142"/>
                </a:lnTo>
                <a:lnTo>
                  <a:pt x="9914295" y="1265159"/>
                </a:lnTo>
                <a:lnTo>
                  <a:pt x="9927808" y="1263751"/>
                </a:lnTo>
                <a:lnTo>
                  <a:pt x="9940670" y="1267509"/>
                </a:lnTo>
                <a:lnTo>
                  <a:pt x="9950472" y="1275719"/>
                </a:lnTo>
                <a:lnTo>
                  <a:pt x="9956455" y="1287179"/>
                </a:lnTo>
                <a:lnTo>
                  <a:pt x="9957863" y="1300692"/>
                </a:lnTo>
                <a:lnTo>
                  <a:pt x="9953004" y="1313306"/>
                </a:lnTo>
                <a:lnTo>
                  <a:pt x="9944917" y="1323135"/>
                </a:lnTo>
                <a:lnTo>
                  <a:pt x="9934068" y="1329257"/>
                </a:lnTo>
                <a:lnTo>
                  <a:pt x="9920921" y="1330747"/>
                </a:lnTo>
                <a:lnTo>
                  <a:pt x="9908059" y="1326989"/>
                </a:lnTo>
                <a:lnTo>
                  <a:pt x="9898258" y="1318780"/>
                </a:lnTo>
                <a:lnTo>
                  <a:pt x="9892274" y="1307319"/>
                </a:lnTo>
                <a:lnTo>
                  <a:pt x="9890867" y="1293806"/>
                </a:lnTo>
                <a:close/>
              </a:path>
              <a:path w="9987280" h="5440680">
                <a:moveTo>
                  <a:pt x="9860044" y="1588470"/>
                </a:moveTo>
                <a:lnTo>
                  <a:pt x="9863802" y="1575608"/>
                </a:lnTo>
                <a:lnTo>
                  <a:pt x="9872011" y="1565806"/>
                </a:lnTo>
                <a:lnTo>
                  <a:pt x="9883472" y="1559823"/>
                </a:lnTo>
                <a:lnTo>
                  <a:pt x="9896985" y="1558416"/>
                </a:lnTo>
                <a:lnTo>
                  <a:pt x="9909847" y="1562174"/>
                </a:lnTo>
                <a:lnTo>
                  <a:pt x="9919649" y="1570383"/>
                </a:lnTo>
                <a:lnTo>
                  <a:pt x="9925632" y="1581844"/>
                </a:lnTo>
                <a:lnTo>
                  <a:pt x="9927040" y="1595357"/>
                </a:lnTo>
                <a:lnTo>
                  <a:pt x="9923281" y="1608219"/>
                </a:lnTo>
                <a:lnTo>
                  <a:pt x="9915072" y="1618021"/>
                </a:lnTo>
                <a:lnTo>
                  <a:pt x="9903612" y="1624004"/>
                </a:lnTo>
                <a:lnTo>
                  <a:pt x="9890098" y="1625412"/>
                </a:lnTo>
                <a:lnTo>
                  <a:pt x="9877236" y="1621653"/>
                </a:lnTo>
                <a:lnTo>
                  <a:pt x="9867435" y="1613444"/>
                </a:lnTo>
                <a:lnTo>
                  <a:pt x="9861451" y="1601984"/>
                </a:lnTo>
                <a:lnTo>
                  <a:pt x="9860044" y="1588470"/>
                </a:lnTo>
                <a:close/>
              </a:path>
              <a:path w="9987280" h="5440680">
                <a:moveTo>
                  <a:pt x="9832419" y="1881114"/>
                </a:moveTo>
                <a:lnTo>
                  <a:pt x="9836177" y="1868252"/>
                </a:lnTo>
                <a:lnTo>
                  <a:pt x="9844386" y="1858450"/>
                </a:lnTo>
                <a:lnTo>
                  <a:pt x="9855847" y="1852467"/>
                </a:lnTo>
                <a:lnTo>
                  <a:pt x="9869360" y="1851059"/>
                </a:lnTo>
                <a:lnTo>
                  <a:pt x="9882222" y="1854818"/>
                </a:lnTo>
                <a:lnTo>
                  <a:pt x="9892024" y="1863027"/>
                </a:lnTo>
                <a:lnTo>
                  <a:pt x="9898007" y="1874488"/>
                </a:lnTo>
                <a:lnTo>
                  <a:pt x="9899415" y="1888001"/>
                </a:lnTo>
                <a:lnTo>
                  <a:pt x="9895656" y="1900863"/>
                </a:lnTo>
                <a:lnTo>
                  <a:pt x="9887447" y="1910664"/>
                </a:lnTo>
                <a:lnTo>
                  <a:pt x="9875987" y="1916648"/>
                </a:lnTo>
                <a:lnTo>
                  <a:pt x="9862473" y="1918055"/>
                </a:lnTo>
                <a:lnTo>
                  <a:pt x="9849611" y="1914297"/>
                </a:lnTo>
                <a:lnTo>
                  <a:pt x="9839810" y="1906088"/>
                </a:lnTo>
                <a:lnTo>
                  <a:pt x="9833826" y="1894627"/>
                </a:lnTo>
                <a:lnTo>
                  <a:pt x="9832419" y="1881114"/>
                </a:lnTo>
                <a:close/>
              </a:path>
              <a:path w="9987280" h="5440680">
                <a:moveTo>
                  <a:pt x="9801007" y="2178388"/>
                </a:moveTo>
                <a:lnTo>
                  <a:pt x="9804766" y="2165526"/>
                </a:lnTo>
                <a:lnTo>
                  <a:pt x="9812975" y="2155724"/>
                </a:lnTo>
                <a:lnTo>
                  <a:pt x="9824435" y="2149741"/>
                </a:lnTo>
                <a:lnTo>
                  <a:pt x="9837949" y="2148333"/>
                </a:lnTo>
                <a:lnTo>
                  <a:pt x="9850811" y="2152091"/>
                </a:lnTo>
                <a:lnTo>
                  <a:pt x="9860612" y="2160300"/>
                </a:lnTo>
                <a:lnTo>
                  <a:pt x="9866596" y="2171761"/>
                </a:lnTo>
                <a:lnTo>
                  <a:pt x="9868003" y="2185274"/>
                </a:lnTo>
                <a:lnTo>
                  <a:pt x="9864245" y="2198136"/>
                </a:lnTo>
                <a:lnTo>
                  <a:pt x="9856036" y="2207938"/>
                </a:lnTo>
                <a:lnTo>
                  <a:pt x="9844575" y="2213922"/>
                </a:lnTo>
                <a:lnTo>
                  <a:pt x="9831062" y="2215329"/>
                </a:lnTo>
                <a:lnTo>
                  <a:pt x="9818200" y="2211571"/>
                </a:lnTo>
                <a:lnTo>
                  <a:pt x="9808398" y="2203362"/>
                </a:lnTo>
                <a:lnTo>
                  <a:pt x="9802415" y="2191901"/>
                </a:lnTo>
                <a:lnTo>
                  <a:pt x="9801007" y="2178388"/>
                </a:lnTo>
                <a:close/>
              </a:path>
              <a:path w="9987280" h="5440680">
                <a:moveTo>
                  <a:pt x="9771871" y="2489885"/>
                </a:moveTo>
                <a:lnTo>
                  <a:pt x="9775630" y="2477023"/>
                </a:lnTo>
                <a:lnTo>
                  <a:pt x="9783839" y="2467221"/>
                </a:lnTo>
                <a:lnTo>
                  <a:pt x="9795300" y="2461237"/>
                </a:lnTo>
                <a:lnTo>
                  <a:pt x="9808813" y="2459830"/>
                </a:lnTo>
                <a:lnTo>
                  <a:pt x="9821675" y="2463588"/>
                </a:lnTo>
                <a:lnTo>
                  <a:pt x="9831477" y="2471797"/>
                </a:lnTo>
                <a:lnTo>
                  <a:pt x="9837460" y="2483258"/>
                </a:lnTo>
                <a:lnTo>
                  <a:pt x="9838867" y="2496771"/>
                </a:lnTo>
                <a:lnTo>
                  <a:pt x="9835109" y="2509633"/>
                </a:lnTo>
                <a:lnTo>
                  <a:pt x="9826900" y="2519435"/>
                </a:lnTo>
                <a:lnTo>
                  <a:pt x="9815439" y="2525418"/>
                </a:lnTo>
                <a:lnTo>
                  <a:pt x="9801926" y="2526826"/>
                </a:lnTo>
                <a:lnTo>
                  <a:pt x="9789064" y="2523068"/>
                </a:lnTo>
                <a:lnTo>
                  <a:pt x="9779262" y="2514859"/>
                </a:lnTo>
                <a:lnTo>
                  <a:pt x="9773279" y="2503398"/>
                </a:lnTo>
                <a:lnTo>
                  <a:pt x="9771871" y="2489885"/>
                </a:lnTo>
                <a:close/>
              </a:path>
              <a:path w="9987280" h="5440680">
                <a:moveTo>
                  <a:pt x="9743658" y="2785138"/>
                </a:moveTo>
                <a:lnTo>
                  <a:pt x="9747416" y="2772276"/>
                </a:lnTo>
                <a:lnTo>
                  <a:pt x="9755625" y="2762474"/>
                </a:lnTo>
                <a:lnTo>
                  <a:pt x="9767086" y="2756490"/>
                </a:lnTo>
                <a:lnTo>
                  <a:pt x="9780599" y="2755083"/>
                </a:lnTo>
                <a:lnTo>
                  <a:pt x="9793461" y="2758841"/>
                </a:lnTo>
                <a:lnTo>
                  <a:pt x="9803263" y="2767050"/>
                </a:lnTo>
                <a:lnTo>
                  <a:pt x="9809246" y="2778511"/>
                </a:lnTo>
                <a:lnTo>
                  <a:pt x="9810654" y="2792024"/>
                </a:lnTo>
                <a:lnTo>
                  <a:pt x="9805795" y="2804638"/>
                </a:lnTo>
                <a:lnTo>
                  <a:pt x="9797708" y="2814467"/>
                </a:lnTo>
                <a:lnTo>
                  <a:pt x="9786859" y="2820589"/>
                </a:lnTo>
                <a:lnTo>
                  <a:pt x="9773712" y="2822079"/>
                </a:lnTo>
                <a:lnTo>
                  <a:pt x="9760850" y="2818321"/>
                </a:lnTo>
                <a:lnTo>
                  <a:pt x="9751049" y="2810112"/>
                </a:lnTo>
                <a:lnTo>
                  <a:pt x="9745065" y="2798651"/>
                </a:lnTo>
                <a:lnTo>
                  <a:pt x="9743658" y="2785138"/>
                </a:lnTo>
                <a:close/>
              </a:path>
              <a:path w="9987280" h="5440680">
                <a:moveTo>
                  <a:pt x="9713424" y="3077192"/>
                </a:moveTo>
                <a:lnTo>
                  <a:pt x="9717182" y="3064330"/>
                </a:lnTo>
                <a:lnTo>
                  <a:pt x="9725391" y="3054529"/>
                </a:lnTo>
                <a:lnTo>
                  <a:pt x="9736851" y="3048545"/>
                </a:lnTo>
                <a:lnTo>
                  <a:pt x="9750365" y="3047138"/>
                </a:lnTo>
                <a:lnTo>
                  <a:pt x="9763227" y="3050896"/>
                </a:lnTo>
                <a:lnTo>
                  <a:pt x="9773029" y="3059105"/>
                </a:lnTo>
                <a:lnTo>
                  <a:pt x="9779012" y="3070566"/>
                </a:lnTo>
                <a:lnTo>
                  <a:pt x="9780419" y="3084079"/>
                </a:lnTo>
                <a:lnTo>
                  <a:pt x="9776661" y="3096942"/>
                </a:lnTo>
                <a:lnTo>
                  <a:pt x="9768452" y="3106743"/>
                </a:lnTo>
                <a:lnTo>
                  <a:pt x="9756991" y="3112727"/>
                </a:lnTo>
                <a:lnTo>
                  <a:pt x="9743478" y="3114134"/>
                </a:lnTo>
                <a:lnTo>
                  <a:pt x="9730616" y="3110375"/>
                </a:lnTo>
                <a:lnTo>
                  <a:pt x="9720814" y="3102166"/>
                </a:lnTo>
                <a:lnTo>
                  <a:pt x="9714831" y="3090706"/>
                </a:lnTo>
                <a:lnTo>
                  <a:pt x="9713424" y="3077192"/>
                </a:lnTo>
                <a:close/>
              </a:path>
              <a:path w="9987280" h="5440680">
                <a:moveTo>
                  <a:pt x="9687819" y="3373034"/>
                </a:moveTo>
                <a:lnTo>
                  <a:pt x="9691577" y="3360172"/>
                </a:lnTo>
                <a:lnTo>
                  <a:pt x="9699786" y="3350370"/>
                </a:lnTo>
                <a:lnTo>
                  <a:pt x="9711247" y="3344387"/>
                </a:lnTo>
                <a:lnTo>
                  <a:pt x="9724760" y="3342979"/>
                </a:lnTo>
                <a:lnTo>
                  <a:pt x="9737622" y="3346738"/>
                </a:lnTo>
                <a:lnTo>
                  <a:pt x="9747424" y="3354947"/>
                </a:lnTo>
                <a:lnTo>
                  <a:pt x="9753408" y="3366408"/>
                </a:lnTo>
                <a:lnTo>
                  <a:pt x="9754815" y="3379921"/>
                </a:lnTo>
                <a:lnTo>
                  <a:pt x="9751057" y="3392783"/>
                </a:lnTo>
                <a:lnTo>
                  <a:pt x="9742848" y="3402585"/>
                </a:lnTo>
                <a:lnTo>
                  <a:pt x="9731387" y="3408568"/>
                </a:lnTo>
                <a:lnTo>
                  <a:pt x="9717874" y="3409975"/>
                </a:lnTo>
                <a:lnTo>
                  <a:pt x="9705012" y="3406217"/>
                </a:lnTo>
                <a:lnTo>
                  <a:pt x="9695210" y="3398008"/>
                </a:lnTo>
                <a:lnTo>
                  <a:pt x="9689227" y="3386547"/>
                </a:lnTo>
                <a:lnTo>
                  <a:pt x="9687819" y="3373034"/>
                </a:lnTo>
                <a:close/>
              </a:path>
              <a:path w="9987280" h="5440680">
                <a:moveTo>
                  <a:pt x="9658683" y="3684531"/>
                </a:moveTo>
                <a:lnTo>
                  <a:pt x="9662441" y="3671669"/>
                </a:lnTo>
                <a:lnTo>
                  <a:pt x="9670650" y="3661867"/>
                </a:lnTo>
                <a:lnTo>
                  <a:pt x="9682111" y="3655884"/>
                </a:lnTo>
                <a:lnTo>
                  <a:pt x="9695624" y="3654477"/>
                </a:lnTo>
                <a:lnTo>
                  <a:pt x="9708487" y="3658235"/>
                </a:lnTo>
                <a:lnTo>
                  <a:pt x="9718288" y="3666444"/>
                </a:lnTo>
                <a:lnTo>
                  <a:pt x="9724272" y="3677905"/>
                </a:lnTo>
                <a:lnTo>
                  <a:pt x="9725679" y="3691418"/>
                </a:lnTo>
                <a:lnTo>
                  <a:pt x="9720820" y="3704032"/>
                </a:lnTo>
                <a:lnTo>
                  <a:pt x="9712733" y="3713861"/>
                </a:lnTo>
                <a:lnTo>
                  <a:pt x="9701884" y="3719982"/>
                </a:lnTo>
                <a:lnTo>
                  <a:pt x="9688738" y="3721472"/>
                </a:lnTo>
                <a:lnTo>
                  <a:pt x="9675876" y="3717714"/>
                </a:lnTo>
                <a:lnTo>
                  <a:pt x="9666074" y="3709505"/>
                </a:lnTo>
                <a:lnTo>
                  <a:pt x="9660091" y="3698044"/>
                </a:lnTo>
                <a:lnTo>
                  <a:pt x="9658683" y="3684531"/>
                </a:lnTo>
                <a:close/>
              </a:path>
              <a:path w="9987280" h="5440680">
                <a:moveTo>
                  <a:pt x="9630470" y="3979784"/>
                </a:moveTo>
                <a:lnTo>
                  <a:pt x="9634228" y="3966922"/>
                </a:lnTo>
                <a:lnTo>
                  <a:pt x="9642437" y="3957120"/>
                </a:lnTo>
                <a:lnTo>
                  <a:pt x="9653897" y="3951137"/>
                </a:lnTo>
                <a:lnTo>
                  <a:pt x="9667411" y="3949730"/>
                </a:lnTo>
                <a:lnTo>
                  <a:pt x="9680273" y="3953488"/>
                </a:lnTo>
                <a:lnTo>
                  <a:pt x="9690075" y="3961697"/>
                </a:lnTo>
                <a:lnTo>
                  <a:pt x="9696058" y="3973158"/>
                </a:lnTo>
                <a:lnTo>
                  <a:pt x="9697465" y="3986671"/>
                </a:lnTo>
                <a:lnTo>
                  <a:pt x="9693707" y="3999533"/>
                </a:lnTo>
                <a:lnTo>
                  <a:pt x="9685498" y="4009335"/>
                </a:lnTo>
                <a:lnTo>
                  <a:pt x="9674038" y="4015318"/>
                </a:lnTo>
                <a:lnTo>
                  <a:pt x="9660524" y="4016726"/>
                </a:lnTo>
                <a:lnTo>
                  <a:pt x="9647662" y="4012967"/>
                </a:lnTo>
                <a:lnTo>
                  <a:pt x="9637860" y="4004758"/>
                </a:lnTo>
                <a:lnTo>
                  <a:pt x="9631877" y="3993297"/>
                </a:lnTo>
                <a:lnTo>
                  <a:pt x="9630470" y="3979784"/>
                </a:lnTo>
                <a:close/>
              </a:path>
              <a:path w="9987280" h="5440680">
                <a:moveTo>
                  <a:pt x="9602845" y="4272428"/>
                </a:moveTo>
                <a:lnTo>
                  <a:pt x="9606603" y="4259566"/>
                </a:lnTo>
                <a:lnTo>
                  <a:pt x="9614812" y="4249764"/>
                </a:lnTo>
                <a:lnTo>
                  <a:pt x="9626273" y="4243781"/>
                </a:lnTo>
                <a:lnTo>
                  <a:pt x="9639786" y="4242373"/>
                </a:lnTo>
                <a:lnTo>
                  <a:pt x="9652648" y="4246132"/>
                </a:lnTo>
                <a:lnTo>
                  <a:pt x="9662450" y="4254341"/>
                </a:lnTo>
                <a:lnTo>
                  <a:pt x="9668433" y="4265801"/>
                </a:lnTo>
                <a:lnTo>
                  <a:pt x="9669840" y="4279315"/>
                </a:lnTo>
                <a:lnTo>
                  <a:pt x="9666082" y="4292177"/>
                </a:lnTo>
                <a:lnTo>
                  <a:pt x="9657873" y="4301979"/>
                </a:lnTo>
                <a:lnTo>
                  <a:pt x="9646412" y="4307962"/>
                </a:lnTo>
                <a:lnTo>
                  <a:pt x="9632899" y="4309369"/>
                </a:lnTo>
                <a:lnTo>
                  <a:pt x="9620037" y="4305611"/>
                </a:lnTo>
                <a:lnTo>
                  <a:pt x="9610235" y="4297402"/>
                </a:lnTo>
                <a:lnTo>
                  <a:pt x="9604252" y="4285941"/>
                </a:lnTo>
                <a:lnTo>
                  <a:pt x="9602845" y="4272428"/>
                </a:lnTo>
                <a:close/>
              </a:path>
              <a:path w="9987280" h="5440680">
                <a:moveTo>
                  <a:pt x="9604464" y="946778"/>
                </a:moveTo>
                <a:lnTo>
                  <a:pt x="9608223" y="933915"/>
                </a:lnTo>
                <a:lnTo>
                  <a:pt x="9616432" y="924114"/>
                </a:lnTo>
                <a:lnTo>
                  <a:pt x="9627892" y="918130"/>
                </a:lnTo>
                <a:lnTo>
                  <a:pt x="9641406" y="916723"/>
                </a:lnTo>
                <a:lnTo>
                  <a:pt x="9654268" y="920481"/>
                </a:lnTo>
                <a:lnTo>
                  <a:pt x="9664070" y="928690"/>
                </a:lnTo>
                <a:lnTo>
                  <a:pt x="9670053" y="940151"/>
                </a:lnTo>
                <a:lnTo>
                  <a:pt x="9671460" y="953664"/>
                </a:lnTo>
                <a:lnTo>
                  <a:pt x="9667702" y="966526"/>
                </a:lnTo>
                <a:lnTo>
                  <a:pt x="9659493" y="976328"/>
                </a:lnTo>
                <a:lnTo>
                  <a:pt x="9648032" y="982311"/>
                </a:lnTo>
                <a:lnTo>
                  <a:pt x="9634519" y="983719"/>
                </a:lnTo>
                <a:lnTo>
                  <a:pt x="9621657" y="979961"/>
                </a:lnTo>
                <a:lnTo>
                  <a:pt x="9611855" y="971751"/>
                </a:lnTo>
                <a:lnTo>
                  <a:pt x="9605872" y="960291"/>
                </a:lnTo>
                <a:lnTo>
                  <a:pt x="9604464" y="946778"/>
                </a:lnTo>
                <a:close/>
              </a:path>
              <a:path w="9987280" h="5440680">
                <a:moveTo>
                  <a:pt x="9575329" y="1258274"/>
                </a:moveTo>
                <a:lnTo>
                  <a:pt x="9579087" y="1245412"/>
                </a:lnTo>
                <a:lnTo>
                  <a:pt x="9587296" y="1235610"/>
                </a:lnTo>
                <a:lnTo>
                  <a:pt x="9598757" y="1229627"/>
                </a:lnTo>
                <a:lnTo>
                  <a:pt x="9612270" y="1228220"/>
                </a:lnTo>
                <a:lnTo>
                  <a:pt x="9625132" y="1231978"/>
                </a:lnTo>
                <a:lnTo>
                  <a:pt x="9634934" y="1240187"/>
                </a:lnTo>
                <a:lnTo>
                  <a:pt x="9640917" y="1251648"/>
                </a:lnTo>
                <a:lnTo>
                  <a:pt x="9642325" y="1265161"/>
                </a:lnTo>
                <a:lnTo>
                  <a:pt x="9638566" y="1278023"/>
                </a:lnTo>
                <a:lnTo>
                  <a:pt x="9630357" y="1287825"/>
                </a:lnTo>
                <a:lnTo>
                  <a:pt x="9618897" y="1293808"/>
                </a:lnTo>
                <a:lnTo>
                  <a:pt x="9605383" y="1295216"/>
                </a:lnTo>
                <a:lnTo>
                  <a:pt x="9592521" y="1291457"/>
                </a:lnTo>
                <a:lnTo>
                  <a:pt x="9582719" y="1283248"/>
                </a:lnTo>
                <a:lnTo>
                  <a:pt x="9576736" y="1271788"/>
                </a:lnTo>
                <a:lnTo>
                  <a:pt x="9575329" y="1258274"/>
                </a:lnTo>
                <a:close/>
              </a:path>
              <a:path w="9987280" h="5440680">
                <a:moveTo>
                  <a:pt x="9547115" y="1553527"/>
                </a:moveTo>
                <a:lnTo>
                  <a:pt x="9550873" y="1540665"/>
                </a:lnTo>
                <a:lnTo>
                  <a:pt x="9559082" y="1530864"/>
                </a:lnTo>
                <a:lnTo>
                  <a:pt x="9570543" y="1524880"/>
                </a:lnTo>
                <a:lnTo>
                  <a:pt x="9584056" y="1523473"/>
                </a:lnTo>
                <a:lnTo>
                  <a:pt x="9596918" y="1527231"/>
                </a:lnTo>
                <a:lnTo>
                  <a:pt x="9606720" y="1535440"/>
                </a:lnTo>
                <a:lnTo>
                  <a:pt x="9612703" y="1546901"/>
                </a:lnTo>
                <a:lnTo>
                  <a:pt x="9614111" y="1560414"/>
                </a:lnTo>
                <a:lnTo>
                  <a:pt x="9609252" y="1573028"/>
                </a:lnTo>
                <a:lnTo>
                  <a:pt x="9601165" y="1582857"/>
                </a:lnTo>
                <a:lnTo>
                  <a:pt x="9590316" y="1588978"/>
                </a:lnTo>
                <a:lnTo>
                  <a:pt x="9577170" y="1590469"/>
                </a:lnTo>
                <a:lnTo>
                  <a:pt x="9564307" y="1586710"/>
                </a:lnTo>
                <a:lnTo>
                  <a:pt x="9554506" y="1578501"/>
                </a:lnTo>
                <a:lnTo>
                  <a:pt x="9548522" y="1567041"/>
                </a:lnTo>
                <a:lnTo>
                  <a:pt x="9547115" y="1553527"/>
                </a:lnTo>
                <a:close/>
              </a:path>
              <a:path w="9987280" h="5440680">
                <a:moveTo>
                  <a:pt x="9516880" y="1845583"/>
                </a:moveTo>
                <a:lnTo>
                  <a:pt x="9520639" y="1832720"/>
                </a:lnTo>
                <a:lnTo>
                  <a:pt x="9528848" y="1822919"/>
                </a:lnTo>
                <a:lnTo>
                  <a:pt x="9540308" y="1816935"/>
                </a:lnTo>
                <a:lnTo>
                  <a:pt x="9553822" y="1815528"/>
                </a:lnTo>
                <a:lnTo>
                  <a:pt x="9566684" y="1819286"/>
                </a:lnTo>
                <a:lnTo>
                  <a:pt x="9576486" y="1827495"/>
                </a:lnTo>
                <a:lnTo>
                  <a:pt x="9582469" y="1838956"/>
                </a:lnTo>
                <a:lnTo>
                  <a:pt x="9583876" y="1852469"/>
                </a:lnTo>
                <a:lnTo>
                  <a:pt x="9580118" y="1865331"/>
                </a:lnTo>
                <a:lnTo>
                  <a:pt x="9571909" y="1875133"/>
                </a:lnTo>
                <a:lnTo>
                  <a:pt x="9560449" y="1881116"/>
                </a:lnTo>
                <a:lnTo>
                  <a:pt x="9546935" y="1882524"/>
                </a:lnTo>
                <a:lnTo>
                  <a:pt x="9534073" y="1878766"/>
                </a:lnTo>
                <a:lnTo>
                  <a:pt x="9524271" y="1870557"/>
                </a:lnTo>
                <a:lnTo>
                  <a:pt x="9518288" y="1859096"/>
                </a:lnTo>
                <a:lnTo>
                  <a:pt x="9516880" y="1845583"/>
                </a:lnTo>
                <a:close/>
              </a:path>
              <a:path w="9987280" h="5440680">
                <a:moveTo>
                  <a:pt x="9488078" y="2143445"/>
                </a:moveTo>
                <a:lnTo>
                  <a:pt x="9491837" y="2130583"/>
                </a:lnTo>
                <a:lnTo>
                  <a:pt x="9500046" y="2120781"/>
                </a:lnTo>
                <a:lnTo>
                  <a:pt x="9511506" y="2114798"/>
                </a:lnTo>
                <a:lnTo>
                  <a:pt x="9525020" y="2113390"/>
                </a:lnTo>
                <a:lnTo>
                  <a:pt x="9537882" y="2117148"/>
                </a:lnTo>
                <a:lnTo>
                  <a:pt x="9547683" y="2125357"/>
                </a:lnTo>
                <a:lnTo>
                  <a:pt x="9553667" y="2136818"/>
                </a:lnTo>
                <a:lnTo>
                  <a:pt x="9555074" y="2150331"/>
                </a:lnTo>
                <a:lnTo>
                  <a:pt x="9551316" y="2163194"/>
                </a:lnTo>
                <a:lnTo>
                  <a:pt x="9543107" y="2172995"/>
                </a:lnTo>
                <a:lnTo>
                  <a:pt x="9531646" y="2178979"/>
                </a:lnTo>
                <a:lnTo>
                  <a:pt x="9518133" y="2180386"/>
                </a:lnTo>
                <a:lnTo>
                  <a:pt x="9505271" y="2176628"/>
                </a:lnTo>
                <a:lnTo>
                  <a:pt x="9495469" y="2168419"/>
                </a:lnTo>
                <a:lnTo>
                  <a:pt x="9489486" y="2156958"/>
                </a:lnTo>
                <a:lnTo>
                  <a:pt x="9488078" y="2143445"/>
                </a:lnTo>
                <a:close/>
              </a:path>
              <a:path w="9987280" h="5440680">
                <a:moveTo>
                  <a:pt x="9456333" y="2454353"/>
                </a:moveTo>
                <a:lnTo>
                  <a:pt x="9460091" y="2441491"/>
                </a:lnTo>
                <a:lnTo>
                  <a:pt x="9468301" y="2431689"/>
                </a:lnTo>
                <a:lnTo>
                  <a:pt x="9479761" y="2425706"/>
                </a:lnTo>
                <a:lnTo>
                  <a:pt x="9493274" y="2424299"/>
                </a:lnTo>
                <a:lnTo>
                  <a:pt x="9506137" y="2428057"/>
                </a:lnTo>
                <a:lnTo>
                  <a:pt x="9515938" y="2436266"/>
                </a:lnTo>
                <a:lnTo>
                  <a:pt x="9521922" y="2447727"/>
                </a:lnTo>
                <a:lnTo>
                  <a:pt x="9523329" y="2461240"/>
                </a:lnTo>
                <a:lnTo>
                  <a:pt x="9519571" y="2474102"/>
                </a:lnTo>
                <a:lnTo>
                  <a:pt x="9511362" y="2483904"/>
                </a:lnTo>
                <a:lnTo>
                  <a:pt x="9499901" y="2489887"/>
                </a:lnTo>
                <a:lnTo>
                  <a:pt x="9486388" y="2491295"/>
                </a:lnTo>
                <a:lnTo>
                  <a:pt x="9473526" y="2487536"/>
                </a:lnTo>
                <a:lnTo>
                  <a:pt x="9463724" y="2479327"/>
                </a:lnTo>
                <a:lnTo>
                  <a:pt x="9457741" y="2467867"/>
                </a:lnTo>
                <a:lnTo>
                  <a:pt x="9456333" y="2454353"/>
                </a:lnTo>
                <a:close/>
              </a:path>
              <a:path w="9987280" h="5440680">
                <a:moveTo>
                  <a:pt x="9428120" y="2749606"/>
                </a:moveTo>
                <a:lnTo>
                  <a:pt x="9431878" y="2736744"/>
                </a:lnTo>
                <a:lnTo>
                  <a:pt x="9440087" y="2726943"/>
                </a:lnTo>
                <a:lnTo>
                  <a:pt x="9451548" y="2720959"/>
                </a:lnTo>
                <a:lnTo>
                  <a:pt x="9465061" y="2719552"/>
                </a:lnTo>
                <a:lnTo>
                  <a:pt x="9477923" y="2723310"/>
                </a:lnTo>
                <a:lnTo>
                  <a:pt x="9487725" y="2731519"/>
                </a:lnTo>
                <a:lnTo>
                  <a:pt x="9493708" y="2742980"/>
                </a:lnTo>
                <a:lnTo>
                  <a:pt x="9495116" y="2756493"/>
                </a:lnTo>
                <a:lnTo>
                  <a:pt x="9491357" y="2769355"/>
                </a:lnTo>
                <a:lnTo>
                  <a:pt x="9483148" y="2779157"/>
                </a:lnTo>
                <a:lnTo>
                  <a:pt x="9471688" y="2785140"/>
                </a:lnTo>
                <a:lnTo>
                  <a:pt x="9458174" y="2786548"/>
                </a:lnTo>
                <a:lnTo>
                  <a:pt x="9445312" y="2782789"/>
                </a:lnTo>
                <a:lnTo>
                  <a:pt x="9435510" y="2774580"/>
                </a:lnTo>
                <a:lnTo>
                  <a:pt x="9429527" y="2763120"/>
                </a:lnTo>
                <a:lnTo>
                  <a:pt x="9428120" y="2749606"/>
                </a:lnTo>
                <a:close/>
              </a:path>
              <a:path w="9987280" h="5440680">
                <a:moveTo>
                  <a:pt x="9397885" y="3041661"/>
                </a:moveTo>
                <a:lnTo>
                  <a:pt x="9401644" y="3028799"/>
                </a:lnTo>
                <a:lnTo>
                  <a:pt x="9409853" y="3018997"/>
                </a:lnTo>
                <a:lnTo>
                  <a:pt x="9421313" y="3013014"/>
                </a:lnTo>
                <a:lnTo>
                  <a:pt x="9434826" y="3011607"/>
                </a:lnTo>
                <a:lnTo>
                  <a:pt x="9447689" y="3015365"/>
                </a:lnTo>
                <a:lnTo>
                  <a:pt x="9457490" y="3023574"/>
                </a:lnTo>
                <a:lnTo>
                  <a:pt x="9463474" y="3035035"/>
                </a:lnTo>
                <a:lnTo>
                  <a:pt x="9464881" y="3048548"/>
                </a:lnTo>
                <a:lnTo>
                  <a:pt x="9461123" y="3061410"/>
                </a:lnTo>
                <a:lnTo>
                  <a:pt x="9452914" y="3071212"/>
                </a:lnTo>
                <a:lnTo>
                  <a:pt x="9441453" y="3077195"/>
                </a:lnTo>
                <a:lnTo>
                  <a:pt x="9427940" y="3078602"/>
                </a:lnTo>
                <a:lnTo>
                  <a:pt x="9415078" y="3074844"/>
                </a:lnTo>
                <a:lnTo>
                  <a:pt x="9405276" y="3066635"/>
                </a:lnTo>
                <a:lnTo>
                  <a:pt x="9399293" y="3055174"/>
                </a:lnTo>
                <a:lnTo>
                  <a:pt x="9397885" y="3041661"/>
                </a:lnTo>
                <a:close/>
              </a:path>
              <a:path w="9987280" h="5440680">
                <a:moveTo>
                  <a:pt x="9374890" y="3338091"/>
                </a:moveTo>
                <a:lnTo>
                  <a:pt x="9378648" y="3325229"/>
                </a:lnTo>
                <a:lnTo>
                  <a:pt x="9386858" y="3315428"/>
                </a:lnTo>
                <a:lnTo>
                  <a:pt x="9398318" y="3309444"/>
                </a:lnTo>
                <a:lnTo>
                  <a:pt x="9411831" y="3308037"/>
                </a:lnTo>
                <a:lnTo>
                  <a:pt x="9424694" y="3311795"/>
                </a:lnTo>
                <a:lnTo>
                  <a:pt x="9434495" y="3320004"/>
                </a:lnTo>
                <a:lnTo>
                  <a:pt x="9440479" y="3331465"/>
                </a:lnTo>
                <a:lnTo>
                  <a:pt x="9441886" y="3344978"/>
                </a:lnTo>
                <a:lnTo>
                  <a:pt x="9437027" y="3357592"/>
                </a:lnTo>
                <a:lnTo>
                  <a:pt x="9428940" y="3367421"/>
                </a:lnTo>
                <a:lnTo>
                  <a:pt x="9418091" y="3373543"/>
                </a:lnTo>
                <a:lnTo>
                  <a:pt x="9404945" y="3375033"/>
                </a:lnTo>
                <a:lnTo>
                  <a:pt x="9392083" y="3371274"/>
                </a:lnTo>
                <a:lnTo>
                  <a:pt x="9382281" y="3363065"/>
                </a:lnTo>
                <a:lnTo>
                  <a:pt x="9376298" y="3351604"/>
                </a:lnTo>
                <a:lnTo>
                  <a:pt x="9374890" y="3338091"/>
                </a:lnTo>
                <a:close/>
              </a:path>
              <a:path w="9987280" h="5440680">
                <a:moveTo>
                  <a:pt x="9343145" y="3649000"/>
                </a:moveTo>
                <a:lnTo>
                  <a:pt x="9346903" y="3636138"/>
                </a:lnTo>
                <a:lnTo>
                  <a:pt x="9355112" y="3626336"/>
                </a:lnTo>
                <a:lnTo>
                  <a:pt x="9366573" y="3620353"/>
                </a:lnTo>
                <a:lnTo>
                  <a:pt x="9380086" y="3618945"/>
                </a:lnTo>
                <a:lnTo>
                  <a:pt x="9392948" y="3622704"/>
                </a:lnTo>
                <a:lnTo>
                  <a:pt x="9402750" y="3630913"/>
                </a:lnTo>
                <a:lnTo>
                  <a:pt x="9408733" y="3642373"/>
                </a:lnTo>
                <a:lnTo>
                  <a:pt x="9410141" y="3655887"/>
                </a:lnTo>
                <a:lnTo>
                  <a:pt x="9406383" y="3668749"/>
                </a:lnTo>
                <a:lnTo>
                  <a:pt x="9398174" y="3678550"/>
                </a:lnTo>
                <a:lnTo>
                  <a:pt x="9386713" y="3684534"/>
                </a:lnTo>
                <a:lnTo>
                  <a:pt x="9373200" y="3685941"/>
                </a:lnTo>
                <a:lnTo>
                  <a:pt x="9360337" y="3682183"/>
                </a:lnTo>
                <a:lnTo>
                  <a:pt x="9350536" y="3673974"/>
                </a:lnTo>
                <a:lnTo>
                  <a:pt x="9344552" y="3662513"/>
                </a:lnTo>
                <a:lnTo>
                  <a:pt x="9343145" y="3649000"/>
                </a:lnTo>
                <a:close/>
              </a:path>
              <a:path w="9987280" h="5440680">
                <a:moveTo>
                  <a:pt x="9314931" y="3944253"/>
                </a:moveTo>
                <a:lnTo>
                  <a:pt x="9318690" y="3931391"/>
                </a:lnTo>
                <a:lnTo>
                  <a:pt x="9326899" y="3921589"/>
                </a:lnTo>
                <a:lnTo>
                  <a:pt x="9338359" y="3915606"/>
                </a:lnTo>
                <a:lnTo>
                  <a:pt x="9351873" y="3914198"/>
                </a:lnTo>
                <a:lnTo>
                  <a:pt x="9364735" y="3917957"/>
                </a:lnTo>
                <a:lnTo>
                  <a:pt x="9374536" y="3926166"/>
                </a:lnTo>
                <a:lnTo>
                  <a:pt x="9380520" y="3937626"/>
                </a:lnTo>
                <a:lnTo>
                  <a:pt x="9381927" y="3951140"/>
                </a:lnTo>
                <a:lnTo>
                  <a:pt x="9378169" y="3964002"/>
                </a:lnTo>
                <a:lnTo>
                  <a:pt x="9369960" y="3973803"/>
                </a:lnTo>
                <a:lnTo>
                  <a:pt x="9358499" y="3979787"/>
                </a:lnTo>
                <a:lnTo>
                  <a:pt x="9344986" y="3981194"/>
                </a:lnTo>
                <a:lnTo>
                  <a:pt x="9332124" y="3977436"/>
                </a:lnTo>
                <a:lnTo>
                  <a:pt x="9322322" y="3969227"/>
                </a:lnTo>
                <a:lnTo>
                  <a:pt x="9316339" y="3957766"/>
                </a:lnTo>
                <a:lnTo>
                  <a:pt x="9314931" y="3944253"/>
                </a:lnTo>
                <a:close/>
              </a:path>
              <a:path w="9987280" h="5440680">
                <a:moveTo>
                  <a:pt x="9289915" y="4237485"/>
                </a:moveTo>
                <a:lnTo>
                  <a:pt x="9293674" y="4224623"/>
                </a:lnTo>
                <a:lnTo>
                  <a:pt x="9301883" y="4214821"/>
                </a:lnTo>
                <a:lnTo>
                  <a:pt x="9313343" y="4208838"/>
                </a:lnTo>
                <a:lnTo>
                  <a:pt x="9326857" y="4207430"/>
                </a:lnTo>
                <a:lnTo>
                  <a:pt x="9339719" y="4211189"/>
                </a:lnTo>
                <a:lnTo>
                  <a:pt x="9349520" y="4219398"/>
                </a:lnTo>
                <a:lnTo>
                  <a:pt x="9355504" y="4230859"/>
                </a:lnTo>
                <a:lnTo>
                  <a:pt x="9356911" y="4244372"/>
                </a:lnTo>
                <a:lnTo>
                  <a:pt x="9352052" y="4256986"/>
                </a:lnTo>
                <a:lnTo>
                  <a:pt x="9343966" y="4266815"/>
                </a:lnTo>
                <a:lnTo>
                  <a:pt x="9333116" y="4272936"/>
                </a:lnTo>
                <a:lnTo>
                  <a:pt x="9319970" y="4274426"/>
                </a:lnTo>
                <a:lnTo>
                  <a:pt x="9307108" y="4270668"/>
                </a:lnTo>
                <a:lnTo>
                  <a:pt x="9297306" y="4262459"/>
                </a:lnTo>
                <a:lnTo>
                  <a:pt x="9291323" y="4250998"/>
                </a:lnTo>
                <a:lnTo>
                  <a:pt x="9289915" y="4237485"/>
                </a:lnTo>
                <a:close/>
              </a:path>
              <a:path w="9987280" h="5440680">
                <a:moveTo>
                  <a:pt x="9320237" y="918309"/>
                </a:moveTo>
                <a:lnTo>
                  <a:pt x="9323995" y="905447"/>
                </a:lnTo>
                <a:lnTo>
                  <a:pt x="9332204" y="895645"/>
                </a:lnTo>
                <a:lnTo>
                  <a:pt x="9343665" y="889662"/>
                </a:lnTo>
                <a:lnTo>
                  <a:pt x="9357178" y="888254"/>
                </a:lnTo>
                <a:lnTo>
                  <a:pt x="9370040" y="892012"/>
                </a:lnTo>
                <a:lnTo>
                  <a:pt x="9379842" y="900222"/>
                </a:lnTo>
                <a:lnTo>
                  <a:pt x="9385825" y="911682"/>
                </a:lnTo>
                <a:lnTo>
                  <a:pt x="9387233" y="925196"/>
                </a:lnTo>
                <a:lnTo>
                  <a:pt x="9383475" y="938058"/>
                </a:lnTo>
                <a:lnTo>
                  <a:pt x="9375265" y="947859"/>
                </a:lnTo>
                <a:lnTo>
                  <a:pt x="9363805" y="953843"/>
                </a:lnTo>
                <a:lnTo>
                  <a:pt x="9350292" y="955250"/>
                </a:lnTo>
                <a:lnTo>
                  <a:pt x="9337429" y="951492"/>
                </a:lnTo>
                <a:lnTo>
                  <a:pt x="9327628" y="943283"/>
                </a:lnTo>
                <a:lnTo>
                  <a:pt x="9321644" y="931822"/>
                </a:lnTo>
                <a:lnTo>
                  <a:pt x="9320237" y="918309"/>
                </a:lnTo>
                <a:close/>
              </a:path>
              <a:path w="9987280" h="5440680">
                <a:moveTo>
                  <a:pt x="9291101" y="1229806"/>
                </a:moveTo>
                <a:lnTo>
                  <a:pt x="9294859" y="1216944"/>
                </a:lnTo>
                <a:lnTo>
                  <a:pt x="9303068" y="1207142"/>
                </a:lnTo>
                <a:lnTo>
                  <a:pt x="9314529" y="1201159"/>
                </a:lnTo>
                <a:lnTo>
                  <a:pt x="9328042" y="1199751"/>
                </a:lnTo>
                <a:lnTo>
                  <a:pt x="9340904" y="1203509"/>
                </a:lnTo>
                <a:lnTo>
                  <a:pt x="9350706" y="1211718"/>
                </a:lnTo>
                <a:lnTo>
                  <a:pt x="9356689" y="1223179"/>
                </a:lnTo>
                <a:lnTo>
                  <a:pt x="9358097" y="1236692"/>
                </a:lnTo>
                <a:lnTo>
                  <a:pt x="9353238" y="1249306"/>
                </a:lnTo>
                <a:lnTo>
                  <a:pt x="9345151" y="1259135"/>
                </a:lnTo>
                <a:lnTo>
                  <a:pt x="9334302" y="1265257"/>
                </a:lnTo>
                <a:lnTo>
                  <a:pt x="9321156" y="1266747"/>
                </a:lnTo>
                <a:lnTo>
                  <a:pt x="9308293" y="1262989"/>
                </a:lnTo>
                <a:lnTo>
                  <a:pt x="9298492" y="1254780"/>
                </a:lnTo>
                <a:lnTo>
                  <a:pt x="9292508" y="1243319"/>
                </a:lnTo>
                <a:lnTo>
                  <a:pt x="9291101" y="1229806"/>
                </a:lnTo>
                <a:close/>
              </a:path>
              <a:path w="9987280" h="5440680">
                <a:moveTo>
                  <a:pt x="9260278" y="1524470"/>
                </a:moveTo>
                <a:lnTo>
                  <a:pt x="9264036" y="1511608"/>
                </a:lnTo>
                <a:lnTo>
                  <a:pt x="9272245" y="1501806"/>
                </a:lnTo>
                <a:lnTo>
                  <a:pt x="9283706" y="1495823"/>
                </a:lnTo>
                <a:lnTo>
                  <a:pt x="9297219" y="1494416"/>
                </a:lnTo>
                <a:lnTo>
                  <a:pt x="9310081" y="1498174"/>
                </a:lnTo>
                <a:lnTo>
                  <a:pt x="9319883" y="1506383"/>
                </a:lnTo>
                <a:lnTo>
                  <a:pt x="9325866" y="1517844"/>
                </a:lnTo>
                <a:lnTo>
                  <a:pt x="9327274" y="1531357"/>
                </a:lnTo>
                <a:lnTo>
                  <a:pt x="9323516" y="1544219"/>
                </a:lnTo>
                <a:lnTo>
                  <a:pt x="9315307" y="1554021"/>
                </a:lnTo>
                <a:lnTo>
                  <a:pt x="9303846" y="1560004"/>
                </a:lnTo>
                <a:lnTo>
                  <a:pt x="9290333" y="1561412"/>
                </a:lnTo>
                <a:lnTo>
                  <a:pt x="9277470" y="1557653"/>
                </a:lnTo>
                <a:lnTo>
                  <a:pt x="9267669" y="1549444"/>
                </a:lnTo>
                <a:lnTo>
                  <a:pt x="9261685" y="1537983"/>
                </a:lnTo>
                <a:lnTo>
                  <a:pt x="9260278" y="1524470"/>
                </a:lnTo>
                <a:close/>
              </a:path>
              <a:path w="9987280" h="5440680">
                <a:moveTo>
                  <a:pt x="9232653" y="1817114"/>
                </a:moveTo>
                <a:lnTo>
                  <a:pt x="9236411" y="1804252"/>
                </a:lnTo>
                <a:lnTo>
                  <a:pt x="9244620" y="1794450"/>
                </a:lnTo>
                <a:lnTo>
                  <a:pt x="9256081" y="1788467"/>
                </a:lnTo>
                <a:lnTo>
                  <a:pt x="9269594" y="1787059"/>
                </a:lnTo>
                <a:lnTo>
                  <a:pt x="9282456" y="1790818"/>
                </a:lnTo>
                <a:lnTo>
                  <a:pt x="9292258" y="1799027"/>
                </a:lnTo>
                <a:lnTo>
                  <a:pt x="9298241" y="1810487"/>
                </a:lnTo>
                <a:lnTo>
                  <a:pt x="9299649" y="1824001"/>
                </a:lnTo>
                <a:lnTo>
                  <a:pt x="9295891" y="1836863"/>
                </a:lnTo>
                <a:lnTo>
                  <a:pt x="9287682" y="1846664"/>
                </a:lnTo>
                <a:lnTo>
                  <a:pt x="9276221" y="1852648"/>
                </a:lnTo>
                <a:lnTo>
                  <a:pt x="9262708" y="1854055"/>
                </a:lnTo>
                <a:lnTo>
                  <a:pt x="9249845" y="1850297"/>
                </a:lnTo>
                <a:lnTo>
                  <a:pt x="9240044" y="1842088"/>
                </a:lnTo>
                <a:lnTo>
                  <a:pt x="9234060" y="1830627"/>
                </a:lnTo>
                <a:lnTo>
                  <a:pt x="9232653" y="1817114"/>
                </a:lnTo>
                <a:close/>
              </a:path>
              <a:path w="9987280" h="5440680">
                <a:moveTo>
                  <a:pt x="9203851" y="2114976"/>
                </a:moveTo>
                <a:lnTo>
                  <a:pt x="9207609" y="2102114"/>
                </a:lnTo>
                <a:lnTo>
                  <a:pt x="9215818" y="2092313"/>
                </a:lnTo>
                <a:lnTo>
                  <a:pt x="9227279" y="2086329"/>
                </a:lnTo>
                <a:lnTo>
                  <a:pt x="9240792" y="2084922"/>
                </a:lnTo>
                <a:lnTo>
                  <a:pt x="9253654" y="2088680"/>
                </a:lnTo>
                <a:lnTo>
                  <a:pt x="9263456" y="2096889"/>
                </a:lnTo>
                <a:lnTo>
                  <a:pt x="9269439" y="2108350"/>
                </a:lnTo>
                <a:lnTo>
                  <a:pt x="9270847" y="2121863"/>
                </a:lnTo>
                <a:lnTo>
                  <a:pt x="9265988" y="2134477"/>
                </a:lnTo>
                <a:lnTo>
                  <a:pt x="9257901" y="2144306"/>
                </a:lnTo>
                <a:lnTo>
                  <a:pt x="9247052" y="2150427"/>
                </a:lnTo>
                <a:lnTo>
                  <a:pt x="9233905" y="2151918"/>
                </a:lnTo>
                <a:lnTo>
                  <a:pt x="9221043" y="2148159"/>
                </a:lnTo>
                <a:lnTo>
                  <a:pt x="9211242" y="2139950"/>
                </a:lnTo>
                <a:lnTo>
                  <a:pt x="9205258" y="2128490"/>
                </a:lnTo>
                <a:lnTo>
                  <a:pt x="9203851" y="2114976"/>
                </a:lnTo>
                <a:close/>
              </a:path>
              <a:path w="9987280" h="5440680">
                <a:moveTo>
                  <a:pt x="9172106" y="2425885"/>
                </a:moveTo>
                <a:lnTo>
                  <a:pt x="9175864" y="2413022"/>
                </a:lnTo>
                <a:lnTo>
                  <a:pt x="9184073" y="2403221"/>
                </a:lnTo>
                <a:lnTo>
                  <a:pt x="9195534" y="2397237"/>
                </a:lnTo>
                <a:lnTo>
                  <a:pt x="9209047" y="2395830"/>
                </a:lnTo>
                <a:lnTo>
                  <a:pt x="9221909" y="2399588"/>
                </a:lnTo>
                <a:lnTo>
                  <a:pt x="9231711" y="2407797"/>
                </a:lnTo>
                <a:lnTo>
                  <a:pt x="9237694" y="2419258"/>
                </a:lnTo>
                <a:lnTo>
                  <a:pt x="9239102" y="2432771"/>
                </a:lnTo>
                <a:lnTo>
                  <a:pt x="9235343" y="2445633"/>
                </a:lnTo>
                <a:lnTo>
                  <a:pt x="9227134" y="2455435"/>
                </a:lnTo>
                <a:lnTo>
                  <a:pt x="9215674" y="2461418"/>
                </a:lnTo>
                <a:lnTo>
                  <a:pt x="9202160" y="2462826"/>
                </a:lnTo>
                <a:lnTo>
                  <a:pt x="9189298" y="2459068"/>
                </a:lnTo>
                <a:lnTo>
                  <a:pt x="9179497" y="2450859"/>
                </a:lnTo>
                <a:lnTo>
                  <a:pt x="9173513" y="2439398"/>
                </a:lnTo>
                <a:lnTo>
                  <a:pt x="9172106" y="2425885"/>
                </a:lnTo>
                <a:close/>
              </a:path>
              <a:path w="9987280" h="5440680">
                <a:moveTo>
                  <a:pt x="9143892" y="2721138"/>
                </a:moveTo>
                <a:lnTo>
                  <a:pt x="9147650" y="2708275"/>
                </a:lnTo>
                <a:lnTo>
                  <a:pt x="9155859" y="2698474"/>
                </a:lnTo>
                <a:lnTo>
                  <a:pt x="9167320" y="2692490"/>
                </a:lnTo>
                <a:lnTo>
                  <a:pt x="9180833" y="2691083"/>
                </a:lnTo>
                <a:lnTo>
                  <a:pt x="9193695" y="2694841"/>
                </a:lnTo>
                <a:lnTo>
                  <a:pt x="9203497" y="2703050"/>
                </a:lnTo>
                <a:lnTo>
                  <a:pt x="9209481" y="2714511"/>
                </a:lnTo>
                <a:lnTo>
                  <a:pt x="9210888" y="2728024"/>
                </a:lnTo>
                <a:lnTo>
                  <a:pt x="9206029" y="2740638"/>
                </a:lnTo>
                <a:lnTo>
                  <a:pt x="9197942" y="2750467"/>
                </a:lnTo>
                <a:lnTo>
                  <a:pt x="9187093" y="2756589"/>
                </a:lnTo>
                <a:lnTo>
                  <a:pt x="9173947" y="2758079"/>
                </a:lnTo>
                <a:lnTo>
                  <a:pt x="9161085" y="2754321"/>
                </a:lnTo>
                <a:lnTo>
                  <a:pt x="9151283" y="2746112"/>
                </a:lnTo>
                <a:lnTo>
                  <a:pt x="9145299" y="2734651"/>
                </a:lnTo>
                <a:lnTo>
                  <a:pt x="9143892" y="2721138"/>
                </a:lnTo>
                <a:close/>
              </a:path>
              <a:path w="9987280" h="5440680">
                <a:moveTo>
                  <a:pt x="9113658" y="3013193"/>
                </a:moveTo>
                <a:lnTo>
                  <a:pt x="9117416" y="3000330"/>
                </a:lnTo>
                <a:lnTo>
                  <a:pt x="9125625" y="2990529"/>
                </a:lnTo>
                <a:lnTo>
                  <a:pt x="9137086" y="2984545"/>
                </a:lnTo>
                <a:lnTo>
                  <a:pt x="9150599" y="2983138"/>
                </a:lnTo>
                <a:lnTo>
                  <a:pt x="9163461" y="2986896"/>
                </a:lnTo>
                <a:lnTo>
                  <a:pt x="9173263" y="2995106"/>
                </a:lnTo>
                <a:lnTo>
                  <a:pt x="9179246" y="3006566"/>
                </a:lnTo>
                <a:lnTo>
                  <a:pt x="9180654" y="3020079"/>
                </a:lnTo>
                <a:lnTo>
                  <a:pt x="9176895" y="3032942"/>
                </a:lnTo>
                <a:lnTo>
                  <a:pt x="9168686" y="3042743"/>
                </a:lnTo>
                <a:lnTo>
                  <a:pt x="9157226" y="3048727"/>
                </a:lnTo>
                <a:lnTo>
                  <a:pt x="9143712" y="3050134"/>
                </a:lnTo>
                <a:lnTo>
                  <a:pt x="9130850" y="3046376"/>
                </a:lnTo>
                <a:lnTo>
                  <a:pt x="9121049" y="3038166"/>
                </a:lnTo>
                <a:lnTo>
                  <a:pt x="9115065" y="3026706"/>
                </a:lnTo>
                <a:lnTo>
                  <a:pt x="9113658" y="3013193"/>
                </a:lnTo>
                <a:close/>
              </a:path>
              <a:path w="9987280" h="5440680">
                <a:moveTo>
                  <a:pt x="9088053" y="3309034"/>
                </a:moveTo>
                <a:lnTo>
                  <a:pt x="9091811" y="3296172"/>
                </a:lnTo>
                <a:lnTo>
                  <a:pt x="9100020" y="3286370"/>
                </a:lnTo>
                <a:lnTo>
                  <a:pt x="9111481" y="3280387"/>
                </a:lnTo>
                <a:lnTo>
                  <a:pt x="9124994" y="3278980"/>
                </a:lnTo>
                <a:lnTo>
                  <a:pt x="9137857" y="3282738"/>
                </a:lnTo>
                <a:lnTo>
                  <a:pt x="9147658" y="3290947"/>
                </a:lnTo>
                <a:lnTo>
                  <a:pt x="9153642" y="3302408"/>
                </a:lnTo>
                <a:lnTo>
                  <a:pt x="9155049" y="3315921"/>
                </a:lnTo>
                <a:lnTo>
                  <a:pt x="9151291" y="3328783"/>
                </a:lnTo>
                <a:lnTo>
                  <a:pt x="9143082" y="3338585"/>
                </a:lnTo>
                <a:lnTo>
                  <a:pt x="9131621" y="3344568"/>
                </a:lnTo>
                <a:lnTo>
                  <a:pt x="9118108" y="3345976"/>
                </a:lnTo>
                <a:lnTo>
                  <a:pt x="9105246" y="3342217"/>
                </a:lnTo>
                <a:lnTo>
                  <a:pt x="9095444" y="3334008"/>
                </a:lnTo>
                <a:lnTo>
                  <a:pt x="9089461" y="3322547"/>
                </a:lnTo>
                <a:lnTo>
                  <a:pt x="9088053" y="3309034"/>
                </a:lnTo>
                <a:close/>
              </a:path>
              <a:path w="9987280" h="5440680">
                <a:moveTo>
                  <a:pt x="9058917" y="3620531"/>
                </a:moveTo>
                <a:lnTo>
                  <a:pt x="9062676" y="3607669"/>
                </a:lnTo>
                <a:lnTo>
                  <a:pt x="9070885" y="3597868"/>
                </a:lnTo>
                <a:lnTo>
                  <a:pt x="9082345" y="3591884"/>
                </a:lnTo>
                <a:lnTo>
                  <a:pt x="9095859" y="3590477"/>
                </a:lnTo>
                <a:lnTo>
                  <a:pt x="9108721" y="3594235"/>
                </a:lnTo>
                <a:lnTo>
                  <a:pt x="9118522" y="3602444"/>
                </a:lnTo>
                <a:lnTo>
                  <a:pt x="9124506" y="3613905"/>
                </a:lnTo>
                <a:lnTo>
                  <a:pt x="9125913" y="3627418"/>
                </a:lnTo>
                <a:lnTo>
                  <a:pt x="9121054" y="3640032"/>
                </a:lnTo>
                <a:lnTo>
                  <a:pt x="9112967" y="3649861"/>
                </a:lnTo>
                <a:lnTo>
                  <a:pt x="9102118" y="3655982"/>
                </a:lnTo>
                <a:lnTo>
                  <a:pt x="9088972" y="3657473"/>
                </a:lnTo>
                <a:lnTo>
                  <a:pt x="9076110" y="3653714"/>
                </a:lnTo>
                <a:lnTo>
                  <a:pt x="9066308" y="3645505"/>
                </a:lnTo>
                <a:lnTo>
                  <a:pt x="9060325" y="3634044"/>
                </a:lnTo>
                <a:lnTo>
                  <a:pt x="9058917" y="3620531"/>
                </a:lnTo>
                <a:close/>
              </a:path>
              <a:path w="9987280" h="5440680">
                <a:moveTo>
                  <a:pt x="9030704" y="3915784"/>
                </a:moveTo>
                <a:lnTo>
                  <a:pt x="9034462" y="3902922"/>
                </a:lnTo>
                <a:lnTo>
                  <a:pt x="9042671" y="3893121"/>
                </a:lnTo>
                <a:lnTo>
                  <a:pt x="9054132" y="3887137"/>
                </a:lnTo>
                <a:lnTo>
                  <a:pt x="9067645" y="3885730"/>
                </a:lnTo>
                <a:lnTo>
                  <a:pt x="9080507" y="3889488"/>
                </a:lnTo>
                <a:lnTo>
                  <a:pt x="9090309" y="3897697"/>
                </a:lnTo>
                <a:lnTo>
                  <a:pt x="9096292" y="3909158"/>
                </a:lnTo>
                <a:lnTo>
                  <a:pt x="9097700" y="3922671"/>
                </a:lnTo>
                <a:lnTo>
                  <a:pt x="9093941" y="3935533"/>
                </a:lnTo>
                <a:lnTo>
                  <a:pt x="9085732" y="3945335"/>
                </a:lnTo>
                <a:lnTo>
                  <a:pt x="9074272" y="3951318"/>
                </a:lnTo>
                <a:lnTo>
                  <a:pt x="9060758" y="3952726"/>
                </a:lnTo>
                <a:lnTo>
                  <a:pt x="9047896" y="3948967"/>
                </a:lnTo>
                <a:lnTo>
                  <a:pt x="9038095" y="3940758"/>
                </a:lnTo>
                <a:lnTo>
                  <a:pt x="9032111" y="3929297"/>
                </a:lnTo>
                <a:lnTo>
                  <a:pt x="9030704" y="3915784"/>
                </a:lnTo>
                <a:close/>
              </a:path>
              <a:path w="9987280" h="5440680">
                <a:moveTo>
                  <a:pt x="9003079" y="4208428"/>
                </a:moveTo>
                <a:lnTo>
                  <a:pt x="9006837" y="4195566"/>
                </a:lnTo>
                <a:lnTo>
                  <a:pt x="9015046" y="4185764"/>
                </a:lnTo>
                <a:lnTo>
                  <a:pt x="9026507" y="4179781"/>
                </a:lnTo>
                <a:lnTo>
                  <a:pt x="9040020" y="4178373"/>
                </a:lnTo>
                <a:lnTo>
                  <a:pt x="9052882" y="4182132"/>
                </a:lnTo>
                <a:lnTo>
                  <a:pt x="9062684" y="4190341"/>
                </a:lnTo>
                <a:lnTo>
                  <a:pt x="9068667" y="4201802"/>
                </a:lnTo>
                <a:lnTo>
                  <a:pt x="9070075" y="4215315"/>
                </a:lnTo>
                <a:lnTo>
                  <a:pt x="9066316" y="4228177"/>
                </a:lnTo>
                <a:lnTo>
                  <a:pt x="9058107" y="4237979"/>
                </a:lnTo>
                <a:lnTo>
                  <a:pt x="9046647" y="4243962"/>
                </a:lnTo>
                <a:lnTo>
                  <a:pt x="9033133" y="4245369"/>
                </a:lnTo>
                <a:lnTo>
                  <a:pt x="9020271" y="4241611"/>
                </a:lnTo>
                <a:lnTo>
                  <a:pt x="9010470" y="4233402"/>
                </a:lnTo>
                <a:lnTo>
                  <a:pt x="9004486" y="4221941"/>
                </a:lnTo>
                <a:lnTo>
                  <a:pt x="9003079" y="4208428"/>
                </a:lnTo>
                <a:close/>
              </a:path>
              <a:path w="9987280" h="5440680">
                <a:moveTo>
                  <a:pt x="9007308" y="883366"/>
                </a:moveTo>
                <a:lnTo>
                  <a:pt x="9011066" y="870504"/>
                </a:lnTo>
                <a:lnTo>
                  <a:pt x="9019275" y="860702"/>
                </a:lnTo>
                <a:lnTo>
                  <a:pt x="9030736" y="854719"/>
                </a:lnTo>
                <a:lnTo>
                  <a:pt x="9044249" y="853311"/>
                </a:lnTo>
                <a:lnTo>
                  <a:pt x="9057111" y="857070"/>
                </a:lnTo>
                <a:lnTo>
                  <a:pt x="9066913" y="865279"/>
                </a:lnTo>
                <a:lnTo>
                  <a:pt x="9072896" y="876739"/>
                </a:lnTo>
                <a:lnTo>
                  <a:pt x="9074304" y="890253"/>
                </a:lnTo>
                <a:lnTo>
                  <a:pt x="9069445" y="902866"/>
                </a:lnTo>
                <a:lnTo>
                  <a:pt x="9061358" y="912696"/>
                </a:lnTo>
                <a:lnTo>
                  <a:pt x="9050509" y="918817"/>
                </a:lnTo>
                <a:lnTo>
                  <a:pt x="9037362" y="920307"/>
                </a:lnTo>
                <a:lnTo>
                  <a:pt x="9024500" y="916549"/>
                </a:lnTo>
                <a:lnTo>
                  <a:pt x="9014699" y="908340"/>
                </a:lnTo>
                <a:lnTo>
                  <a:pt x="9008715" y="896879"/>
                </a:lnTo>
                <a:lnTo>
                  <a:pt x="9007308" y="883366"/>
                </a:lnTo>
                <a:close/>
              </a:path>
              <a:path w="9987280" h="5440680">
                <a:moveTo>
                  <a:pt x="8975563" y="1194274"/>
                </a:moveTo>
                <a:lnTo>
                  <a:pt x="8979321" y="1181412"/>
                </a:lnTo>
                <a:lnTo>
                  <a:pt x="8987530" y="1171611"/>
                </a:lnTo>
                <a:lnTo>
                  <a:pt x="8998991" y="1165627"/>
                </a:lnTo>
                <a:lnTo>
                  <a:pt x="9012504" y="1164220"/>
                </a:lnTo>
                <a:lnTo>
                  <a:pt x="9025366" y="1167978"/>
                </a:lnTo>
                <a:lnTo>
                  <a:pt x="9035168" y="1176187"/>
                </a:lnTo>
                <a:lnTo>
                  <a:pt x="9041151" y="1187648"/>
                </a:lnTo>
                <a:lnTo>
                  <a:pt x="9042559" y="1201161"/>
                </a:lnTo>
                <a:lnTo>
                  <a:pt x="9038801" y="1214023"/>
                </a:lnTo>
                <a:lnTo>
                  <a:pt x="9030591" y="1223825"/>
                </a:lnTo>
                <a:lnTo>
                  <a:pt x="9019131" y="1229808"/>
                </a:lnTo>
                <a:lnTo>
                  <a:pt x="9005617" y="1231216"/>
                </a:lnTo>
                <a:lnTo>
                  <a:pt x="8992755" y="1227457"/>
                </a:lnTo>
                <a:lnTo>
                  <a:pt x="8982954" y="1219248"/>
                </a:lnTo>
                <a:lnTo>
                  <a:pt x="8976970" y="1207788"/>
                </a:lnTo>
                <a:lnTo>
                  <a:pt x="8975563" y="1194274"/>
                </a:lnTo>
                <a:close/>
              </a:path>
              <a:path w="9987280" h="5440680">
                <a:moveTo>
                  <a:pt x="8947349" y="1489527"/>
                </a:moveTo>
                <a:lnTo>
                  <a:pt x="8951107" y="1476665"/>
                </a:lnTo>
                <a:lnTo>
                  <a:pt x="8959317" y="1466864"/>
                </a:lnTo>
                <a:lnTo>
                  <a:pt x="8970777" y="1460880"/>
                </a:lnTo>
                <a:lnTo>
                  <a:pt x="8984291" y="1459473"/>
                </a:lnTo>
                <a:lnTo>
                  <a:pt x="8997153" y="1463231"/>
                </a:lnTo>
                <a:lnTo>
                  <a:pt x="9006954" y="1471440"/>
                </a:lnTo>
                <a:lnTo>
                  <a:pt x="9012938" y="1482901"/>
                </a:lnTo>
                <a:lnTo>
                  <a:pt x="9014345" y="1496414"/>
                </a:lnTo>
                <a:lnTo>
                  <a:pt x="9009486" y="1509028"/>
                </a:lnTo>
                <a:lnTo>
                  <a:pt x="9001399" y="1518857"/>
                </a:lnTo>
                <a:lnTo>
                  <a:pt x="8990550" y="1524978"/>
                </a:lnTo>
                <a:lnTo>
                  <a:pt x="8977404" y="1526469"/>
                </a:lnTo>
                <a:lnTo>
                  <a:pt x="8964542" y="1522710"/>
                </a:lnTo>
                <a:lnTo>
                  <a:pt x="8954740" y="1514501"/>
                </a:lnTo>
                <a:lnTo>
                  <a:pt x="8948757" y="1503041"/>
                </a:lnTo>
                <a:lnTo>
                  <a:pt x="8947349" y="1489527"/>
                </a:lnTo>
                <a:close/>
              </a:path>
              <a:path w="9987280" h="5440680">
                <a:moveTo>
                  <a:pt x="8917115" y="1781583"/>
                </a:moveTo>
                <a:lnTo>
                  <a:pt x="8920873" y="1768720"/>
                </a:lnTo>
                <a:lnTo>
                  <a:pt x="8929082" y="1758919"/>
                </a:lnTo>
                <a:lnTo>
                  <a:pt x="8940543" y="1752935"/>
                </a:lnTo>
                <a:lnTo>
                  <a:pt x="8954056" y="1751528"/>
                </a:lnTo>
                <a:lnTo>
                  <a:pt x="8966918" y="1755286"/>
                </a:lnTo>
                <a:lnTo>
                  <a:pt x="8976720" y="1763495"/>
                </a:lnTo>
                <a:lnTo>
                  <a:pt x="8982703" y="1774956"/>
                </a:lnTo>
                <a:lnTo>
                  <a:pt x="8984111" y="1788469"/>
                </a:lnTo>
                <a:lnTo>
                  <a:pt x="8980353" y="1801331"/>
                </a:lnTo>
                <a:lnTo>
                  <a:pt x="8972144" y="1811133"/>
                </a:lnTo>
                <a:lnTo>
                  <a:pt x="8960683" y="1817116"/>
                </a:lnTo>
                <a:lnTo>
                  <a:pt x="8947169" y="1818524"/>
                </a:lnTo>
                <a:lnTo>
                  <a:pt x="8934307" y="1814766"/>
                </a:lnTo>
                <a:lnTo>
                  <a:pt x="8924506" y="1806557"/>
                </a:lnTo>
                <a:lnTo>
                  <a:pt x="8918522" y="1795096"/>
                </a:lnTo>
                <a:lnTo>
                  <a:pt x="8917115" y="1781583"/>
                </a:lnTo>
                <a:close/>
              </a:path>
              <a:path w="9987280" h="5440680">
                <a:moveTo>
                  <a:pt x="8888312" y="2079445"/>
                </a:moveTo>
                <a:lnTo>
                  <a:pt x="8892071" y="2066583"/>
                </a:lnTo>
                <a:lnTo>
                  <a:pt x="8900280" y="2056781"/>
                </a:lnTo>
                <a:lnTo>
                  <a:pt x="8911740" y="2050798"/>
                </a:lnTo>
                <a:lnTo>
                  <a:pt x="8925254" y="2049390"/>
                </a:lnTo>
                <a:lnTo>
                  <a:pt x="8938116" y="2053149"/>
                </a:lnTo>
                <a:lnTo>
                  <a:pt x="8947918" y="2061358"/>
                </a:lnTo>
                <a:lnTo>
                  <a:pt x="8953901" y="2072818"/>
                </a:lnTo>
                <a:lnTo>
                  <a:pt x="8955308" y="2086331"/>
                </a:lnTo>
                <a:lnTo>
                  <a:pt x="8951550" y="2099194"/>
                </a:lnTo>
                <a:lnTo>
                  <a:pt x="8943341" y="2108995"/>
                </a:lnTo>
                <a:lnTo>
                  <a:pt x="8931880" y="2114979"/>
                </a:lnTo>
                <a:lnTo>
                  <a:pt x="8918367" y="2116386"/>
                </a:lnTo>
                <a:lnTo>
                  <a:pt x="8905505" y="2112628"/>
                </a:lnTo>
                <a:lnTo>
                  <a:pt x="8895703" y="2104419"/>
                </a:lnTo>
                <a:lnTo>
                  <a:pt x="8889720" y="2092958"/>
                </a:lnTo>
                <a:lnTo>
                  <a:pt x="8888312" y="2079445"/>
                </a:lnTo>
                <a:close/>
              </a:path>
              <a:path w="9987280" h="5440680">
                <a:moveTo>
                  <a:pt x="8856567" y="2390353"/>
                </a:moveTo>
                <a:lnTo>
                  <a:pt x="8860326" y="2377491"/>
                </a:lnTo>
                <a:lnTo>
                  <a:pt x="8868535" y="2367689"/>
                </a:lnTo>
                <a:lnTo>
                  <a:pt x="8879995" y="2361706"/>
                </a:lnTo>
                <a:lnTo>
                  <a:pt x="8893509" y="2360299"/>
                </a:lnTo>
                <a:lnTo>
                  <a:pt x="8906371" y="2364057"/>
                </a:lnTo>
                <a:lnTo>
                  <a:pt x="8916173" y="2372266"/>
                </a:lnTo>
                <a:lnTo>
                  <a:pt x="8922156" y="2383727"/>
                </a:lnTo>
                <a:lnTo>
                  <a:pt x="8923563" y="2397240"/>
                </a:lnTo>
                <a:lnTo>
                  <a:pt x="8919805" y="2410102"/>
                </a:lnTo>
                <a:lnTo>
                  <a:pt x="8911596" y="2419903"/>
                </a:lnTo>
                <a:lnTo>
                  <a:pt x="8900135" y="2425887"/>
                </a:lnTo>
                <a:lnTo>
                  <a:pt x="8886622" y="2427294"/>
                </a:lnTo>
                <a:lnTo>
                  <a:pt x="8873760" y="2423536"/>
                </a:lnTo>
                <a:lnTo>
                  <a:pt x="8863958" y="2415327"/>
                </a:lnTo>
                <a:lnTo>
                  <a:pt x="8857975" y="2403866"/>
                </a:lnTo>
                <a:lnTo>
                  <a:pt x="8856567" y="2390353"/>
                </a:lnTo>
                <a:close/>
              </a:path>
              <a:path w="9987280" h="5440680">
                <a:moveTo>
                  <a:pt x="8828354" y="2685606"/>
                </a:moveTo>
                <a:lnTo>
                  <a:pt x="8832112" y="2672744"/>
                </a:lnTo>
                <a:lnTo>
                  <a:pt x="8840321" y="2662942"/>
                </a:lnTo>
                <a:lnTo>
                  <a:pt x="8851782" y="2656959"/>
                </a:lnTo>
                <a:lnTo>
                  <a:pt x="8865295" y="2655552"/>
                </a:lnTo>
                <a:lnTo>
                  <a:pt x="8878157" y="2659310"/>
                </a:lnTo>
                <a:lnTo>
                  <a:pt x="8887959" y="2667519"/>
                </a:lnTo>
                <a:lnTo>
                  <a:pt x="8893942" y="2678980"/>
                </a:lnTo>
                <a:lnTo>
                  <a:pt x="8895350" y="2692493"/>
                </a:lnTo>
                <a:lnTo>
                  <a:pt x="8891592" y="2705355"/>
                </a:lnTo>
                <a:lnTo>
                  <a:pt x="8883383" y="2715157"/>
                </a:lnTo>
                <a:lnTo>
                  <a:pt x="8871922" y="2721140"/>
                </a:lnTo>
                <a:lnTo>
                  <a:pt x="8858409" y="2722548"/>
                </a:lnTo>
                <a:lnTo>
                  <a:pt x="8845546" y="2718789"/>
                </a:lnTo>
                <a:lnTo>
                  <a:pt x="8835745" y="2710580"/>
                </a:lnTo>
                <a:lnTo>
                  <a:pt x="8829761" y="2699119"/>
                </a:lnTo>
                <a:lnTo>
                  <a:pt x="8828354" y="2685606"/>
                </a:lnTo>
                <a:close/>
              </a:path>
              <a:path w="9987280" h="5440680">
                <a:moveTo>
                  <a:pt x="8798120" y="2977661"/>
                </a:moveTo>
                <a:lnTo>
                  <a:pt x="8801878" y="2964799"/>
                </a:lnTo>
                <a:lnTo>
                  <a:pt x="8810087" y="2954997"/>
                </a:lnTo>
                <a:lnTo>
                  <a:pt x="8821548" y="2949014"/>
                </a:lnTo>
                <a:lnTo>
                  <a:pt x="8835061" y="2947607"/>
                </a:lnTo>
                <a:lnTo>
                  <a:pt x="8847923" y="2951365"/>
                </a:lnTo>
                <a:lnTo>
                  <a:pt x="8857725" y="2959574"/>
                </a:lnTo>
                <a:lnTo>
                  <a:pt x="8863708" y="2971035"/>
                </a:lnTo>
                <a:lnTo>
                  <a:pt x="8865116" y="2984548"/>
                </a:lnTo>
                <a:lnTo>
                  <a:pt x="8861357" y="2997410"/>
                </a:lnTo>
                <a:lnTo>
                  <a:pt x="8853148" y="3007212"/>
                </a:lnTo>
                <a:lnTo>
                  <a:pt x="8841688" y="3013195"/>
                </a:lnTo>
                <a:lnTo>
                  <a:pt x="8828174" y="3014603"/>
                </a:lnTo>
                <a:lnTo>
                  <a:pt x="8815312" y="3010844"/>
                </a:lnTo>
                <a:lnTo>
                  <a:pt x="8805511" y="3002635"/>
                </a:lnTo>
                <a:lnTo>
                  <a:pt x="8799527" y="2991174"/>
                </a:lnTo>
                <a:lnTo>
                  <a:pt x="8798120" y="2977661"/>
                </a:lnTo>
                <a:close/>
              </a:path>
              <a:path w="9987280" h="5440680">
                <a:moveTo>
                  <a:pt x="8775124" y="3274091"/>
                </a:moveTo>
                <a:lnTo>
                  <a:pt x="8778883" y="3261229"/>
                </a:lnTo>
                <a:lnTo>
                  <a:pt x="8787092" y="3251428"/>
                </a:lnTo>
                <a:lnTo>
                  <a:pt x="8798552" y="3245444"/>
                </a:lnTo>
                <a:lnTo>
                  <a:pt x="8812066" y="3244037"/>
                </a:lnTo>
                <a:lnTo>
                  <a:pt x="8824928" y="3247795"/>
                </a:lnTo>
                <a:lnTo>
                  <a:pt x="8834729" y="3256004"/>
                </a:lnTo>
                <a:lnTo>
                  <a:pt x="8840713" y="3267465"/>
                </a:lnTo>
                <a:lnTo>
                  <a:pt x="8842120" y="3280978"/>
                </a:lnTo>
                <a:lnTo>
                  <a:pt x="8837261" y="3293592"/>
                </a:lnTo>
                <a:lnTo>
                  <a:pt x="8829175" y="3303421"/>
                </a:lnTo>
                <a:lnTo>
                  <a:pt x="8818325" y="3309543"/>
                </a:lnTo>
                <a:lnTo>
                  <a:pt x="8805179" y="3311033"/>
                </a:lnTo>
                <a:lnTo>
                  <a:pt x="8792317" y="3307274"/>
                </a:lnTo>
                <a:lnTo>
                  <a:pt x="8782515" y="3299065"/>
                </a:lnTo>
                <a:lnTo>
                  <a:pt x="8776532" y="3287605"/>
                </a:lnTo>
                <a:lnTo>
                  <a:pt x="8775124" y="3274091"/>
                </a:lnTo>
                <a:close/>
              </a:path>
              <a:path w="9987280" h="5440680">
                <a:moveTo>
                  <a:pt x="8743379" y="3584999"/>
                </a:moveTo>
                <a:lnTo>
                  <a:pt x="8747138" y="3572137"/>
                </a:lnTo>
                <a:lnTo>
                  <a:pt x="8755347" y="3562336"/>
                </a:lnTo>
                <a:lnTo>
                  <a:pt x="8766807" y="3556352"/>
                </a:lnTo>
                <a:lnTo>
                  <a:pt x="8780321" y="3554945"/>
                </a:lnTo>
                <a:lnTo>
                  <a:pt x="8793183" y="3558703"/>
                </a:lnTo>
                <a:lnTo>
                  <a:pt x="8802984" y="3566912"/>
                </a:lnTo>
                <a:lnTo>
                  <a:pt x="8808968" y="3578373"/>
                </a:lnTo>
                <a:lnTo>
                  <a:pt x="8810375" y="3591886"/>
                </a:lnTo>
                <a:lnTo>
                  <a:pt x="8806617" y="3604749"/>
                </a:lnTo>
                <a:lnTo>
                  <a:pt x="8798408" y="3614550"/>
                </a:lnTo>
                <a:lnTo>
                  <a:pt x="8786947" y="3620534"/>
                </a:lnTo>
                <a:lnTo>
                  <a:pt x="8773434" y="3621941"/>
                </a:lnTo>
                <a:lnTo>
                  <a:pt x="8760572" y="3618183"/>
                </a:lnTo>
                <a:lnTo>
                  <a:pt x="8750770" y="3609973"/>
                </a:lnTo>
                <a:lnTo>
                  <a:pt x="8744787" y="3598513"/>
                </a:lnTo>
                <a:lnTo>
                  <a:pt x="8743379" y="3584999"/>
                </a:lnTo>
                <a:close/>
              </a:path>
              <a:path w="9987280" h="5440680">
                <a:moveTo>
                  <a:pt x="8715166" y="3880252"/>
                </a:moveTo>
                <a:lnTo>
                  <a:pt x="8718924" y="3867390"/>
                </a:lnTo>
                <a:lnTo>
                  <a:pt x="8727133" y="3857589"/>
                </a:lnTo>
                <a:lnTo>
                  <a:pt x="8738594" y="3851605"/>
                </a:lnTo>
                <a:lnTo>
                  <a:pt x="8752107" y="3850198"/>
                </a:lnTo>
                <a:lnTo>
                  <a:pt x="8764969" y="3853956"/>
                </a:lnTo>
                <a:lnTo>
                  <a:pt x="8774771" y="3862165"/>
                </a:lnTo>
                <a:lnTo>
                  <a:pt x="8780754" y="3873626"/>
                </a:lnTo>
                <a:lnTo>
                  <a:pt x="8782161" y="3887139"/>
                </a:lnTo>
                <a:lnTo>
                  <a:pt x="8778403" y="3900002"/>
                </a:lnTo>
                <a:lnTo>
                  <a:pt x="8770194" y="3909803"/>
                </a:lnTo>
                <a:lnTo>
                  <a:pt x="8758733" y="3915787"/>
                </a:lnTo>
                <a:lnTo>
                  <a:pt x="8745220" y="3917194"/>
                </a:lnTo>
                <a:lnTo>
                  <a:pt x="8732358" y="3913436"/>
                </a:lnTo>
                <a:lnTo>
                  <a:pt x="8722556" y="3905226"/>
                </a:lnTo>
                <a:lnTo>
                  <a:pt x="8716573" y="3893766"/>
                </a:lnTo>
                <a:lnTo>
                  <a:pt x="8715166" y="3880252"/>
                </a:lnTo>
                <a:close/>
              </a:path>
              <a:path w="9987280" h="5440680">
                <a:moveTo>
                  <a:pt x="8690150" y="4173485"/>
                </a:moveTo>
                <a:lnTo>
                  <a:pt x="8693908" y="4160623"/>
                </a:lnTo>
                <a:lnTo>
                  <a:pt x="8702117" y="4150821"/>
                </a:lnTo>
                <a:lnTo>
                  <a:pt x="8713578" y="4144838"/>
                </a:lnTo>
                <a:lnTo>
                  <a:pt x="8727091" y="4143431"/>
                </a:lnTo>
                <a:lnTo>
                  <a:pt x="8739953" y="4147189"/>
                </a:lnTo>
                <a:lnTo>
                  <a:pt x="8749755" y="4155398"/>
                </a:lnTo>
                <a:lnTo>
                  <a:pt x="8755738" y="4166859"/>
                </a:lnTo>
                <a:lnTo>
                  <a:pt x="8757146" y="4180372"/>
                </a:lnTo>
                <a:lnTo>
                  <a:pt x="8752287" y="4192986"/>
                </a:lnTo>
                <a:lnTo>
                  <a:pt x="8744200" y="4202815"/>
                </a:lnTo>
                <a:lnTo>
                  <a:pt x="8733351" y="4208936"/>
                </a:lnTo>
                <a:lnTo>
                  <a:pt x="8720204" y="4210427"/>
                </a:lnTo>
                <a:lnTo>
                  <a:pt x="8707342" y="4206668"/>
                </a:lnTo>
                <a:lnTo>
                  <a:pt x="8697540" y="4198459"/>
                </a:lnTo>
                <a:lnTo>
                  <a:pt x="8691557" y="4186998"/>
                </a:lnTo>
                <a:lnTo>
                  <a:pt x="8690150" y="4173485"/>
                </a:lnTo>
                <a:close/>
              </a:path>
              <a:path w="9987280" h="5440680">
                <a:moveTo>
                  <a:pt x="8716096" y="861548"/>
                </a:moveTo>
                <a:lnTo>
                  <a:pt x="8719854" y="848686"/>
                </a:lnTo>
                <a:lnTo>
                  <a:pt x="8728063" y="838884"/>
                </a:lnTo>
                <a:lnTo>
                  <a:pt x="8739524" y="832901"/>
                </a:lnTo>
                <a:lnTo>
                  <a:pt x="8753037" y="831493"/>
                </a:lnTo>
                <a:lnTo>
                  <a:pt x="8765899" y="835251"/>
                </a:lnTo>
                <a:lnTo>
                  <a:pt x="8775701" y="843460"/>
                </a:lnTo>
                <a:lnTo>
                  <a:pt x="8781684" y="854921"/>
                </a:lnTo>
                <a:lnTo>
                  <a:pt x="8783092" y="868434"/>
                </a:lnTo>
                <a:lnTo>
                  <a:pt x="8779582" y="880196"/>
                </a:lnTo>
                <a:lnTo>
                  <a:pt x="8771345" y="890120"/>
                </a:lnTo>
                <a:lnTo>
                  <a:pt x="8759747" y="896715"/>
                </a:lnTo>
                <a:lnTo>
                  <a:pt x="8746150" y="898489"/>
                </a:lnTo>
                <a:lnTo>
                  <a:pt x="8733288" y="894731"/>
                </a:lnTo>
                <a:lnTo>
                  <a:pt x="8723487" y="886522"/>
                </a:lnTo>
                <a:lnTo>
                  <a:pt x="8717503" y="875061"/>
                </a:lnTo>
                <a:lnTo>
                  <a:pt x="8716096" y="861548"/>
                </a:lnTo>
                <a:close/>
              </a:path>
              <a:path w="9987280" h="5440680">
                <a:moveTo>
                  <a:pt x="8684351" y="1172456"/>
                </a:moveTo>
                <a:lnTo>
                  <a:pt x="8688109" y="1159594"/>
                </a:lnTo>
                <a:lnTo>
                  <a:pt x="8696319" y="1149793"/>
                </a:lnTo>
                <a:lnTo>
                  <a:pt x="8707779" y="1143809"/>
                </a:lnTo>
                <a:lnTo>
                  <a:pt x="8721293" y="1142402"/>
                </a:lnTo>
                <a:lnTo>
                  <a:pt x="8734155" y="1146160"/>
                </a:lnTo>
                <a:lnTo>
                  <a:pt x="8743956" y="1154369"/>
                </a:lnTo>
                <a:lnTo>
                  <a:pt x="8749940" y="1165830"/>
                </a:lnTo>
                <a:lnTo>
                  <a:pt x="8751347" y="1179343"/>
                </a:lnTo>
                <a:lnTo>
                  <a:pt x="8747837" y="1191104"/>
                </a:lnTo>
                <a:lnTo>
                  <a:pt x="8739600" y="1201028"/>
                </a:lnTo>
                <a:lnTo>
                  <a:pt x="8728002" y="1207623"/>
                </a:lnTo>
                <a:lnTo>
                  <a:pt x="8714406" y="1209398"/>
                </a:lnTo>
                <a:lnTo>
                  <a:pt x="8701544" y="1205639"/>
                </a:lnTo>
                <a:lnTo>
                  <a:pt x="8691742" y="1197430"/>
                </a:lnTo>
                <a:lnTo>
                  <a:pt x="8685759" y="1185970"/>
                </a:lnTo>
                <a:lnTo>
                  <a:pt x="8684351" y="1172456"/>
                </a:lnTo>
                <a:close/>
              </a:path>
              <a:path w="9987280" h="5440680">
                <a:moveTo>
                  <a:pt x="8656137" y="1467709"/>
                </a:moveTo>
                <a:lnTo>
                  <a:pt x="8659896" y="1454847"/>
                </a:lnTo>
                <a:lnTo>
                  <a:pt x="8668105" y="1445046"/>
                </a:lnTo>
                <a:lnTo>
                  <a:pt x="8679565" y="1439062"/>
                </a:lnTo>
                <a:lnTo>
                  <a:pt x="8693079" y="1437655"/>
                </a:lnTo>
                <a:lnTo>
                  <a:pt x="8705941" y="1441413"/>
                </a:lnTo>
                <a:lnTo>
                  <a:pt x="8715742" y="1449622"/>
                </a:lnTo>
                <a:lnTo>
                  <a:pt x="8721726" y="1461083"/>
                </a:lnTo>
                <a:lnTo>
                  <a:pt x="8723133" y="1474596"/>
                </a:lnTo>
                <a:lnTo>
                  <a:pt x="8719623" y="1486357"/>
                </a:lnTo>
                <a:lnTo>
                  <a:pt x="8711387" y="1496281"/>
                </a:lnTo>
                <a:lnTo>
                  <a:pt x="8699788" y="1502876"/>
                </a:lnTo>
                <a:lnTo>
                  <a:pt x="8686192" y="1504651"/>
                </a:lnTo>
                <a:lnTo>
                  <a:pt x="8673330" y="1500892"/>
                </a:lnTo>
                <a:lnTo>
                  <a:pt x="8663528" y="1492683"/>
                </a:lnTo>
                <a:lnTo>
                  <a:pt x="8657545" y="1481223"/>
                </a:lnTo>
                <a:lnTo>
                  <a:pt x="8656137" y="1467709"/>
                </a:lnTo>
                <a:close/>
              </a:path>
              <a:path w="9987280" h="5440680">
                <a:moveTo>
                  <a:pt x="8628512" y="1760353"/>
                </a:moveTo>
                <a:lnTo>
                  <a:pt x="8632271" y="1747491"/>
                </a:lnTo>
                <a:lnTo>
                  <a:pt x="8640480" y="1737689"/>
                </a:lnTo>
                <a:lnTo>
                  <a:pt x="8651941" y="1731706"/>
                </a:lnTo>
                <a:lnTo>
                  <a:pt x="8665454" y="1730299"/>
                </a:lnTo>
                <a:lnTo>
                  <a:pt x="8678316" y="1734057"/>
                </a:lnTo>
                <a:lnTo>
                  <a:pt x="8688117" y="1742266"/>
                </a:lnTo>
                <a:lnTo>
                  <a:pt x="8694101" y="1753727"/>
                </a:lnTo>
                <a:lnTo>
                  <a:pt x="8695508" y="1767240"/>
                </a:lnTo>
                <a:lnTo>
                  <a:pt x="8690649" y="1779854"/>
                </a:lnTo>
                <a:lnTo>
                  <a:pt x="8682563" y="1789683"/>
                </a:lnTo>
                <a:lnTo>
                  <a:pt x="8671713" y="1795804"/>
                </a:lnTo>
                <a:lnTo>
                  <a:pt x="8658567" y="1797294"/>
                </a:lnTo>
                <a:lnTo>
                  <a:pt x="8645705" y="1793536"/>
                </a:lnTo>
                <a:lnTo>
                  <a:pt x="8635903" y="1785327"/>
                </a:lnTo>
                <a:lnTo>
                  <a:pt x="8629920" y="1773867"/>
                </a:lnTo>
                <a:lnTo>
                  <a:pt x="8628512" y="1760353"/>
                </a:lnTo>
                <a:close/>
              </a:path>
              <a:path w="9987280" h="5440680">
                <a:moveTo>
                  <a:pt x="8597101" y="2057627"/>
                </a:moveTo>
                <a:lnTo>
                  <a:pt x="8600859" y="2044765"/>
                </a:lnTo>
                <a:lnTo>
                  <a:pt x="8609068" y="2034963"/>
                </a:lnTo>
                <a:lnTo>
                  <a:pt x="8620529" y="2028980"/>
                </a:lnTo>
                <a:lnTo>
                  <a:pt x="8634042" y="2027572"/>
                </a:lnTo>
                <a:lnTo>
                  <a:pt x="8646904" y="2031330"/>
                </a:lnTo>
                <a:lnTo>
                  <a:pt x="8656706" y="2039539"/>
                </a:lnTo>
                <a:lnTo>
                  <a:pt x="8662689" y="2051000"/>
                </a:lnTo>
                <a:lnTo>
                  <a:pt x="8664097" y="2064513"/>
                </a:lnTo>
                <a:lnTo>
                  <a:pt x="8660338" y="2077375"/>
                </a:lnTo>
                <a:lnTo>
                  <a:pt x="8652129" y="2087177"/>
                </a:lnTo>
                <a:lnTo>
                  <a:pt x="8640668" y="2093161"/>
                </a:lnTo>
                <a:lnTo>
                  <a:pt x="8627155" y="2094568"/>
                </a:lnTo>
                <a:lnTo>
                  <a:pt x="8614293" y="2090810"/>
                </a:lnTo>
                <a:lnTo>
                  <a:pt x="8604491" y="2082601"/>
                </a:lnTo>
                <a:lnTo>
                  <a:pt x="8598508" y="2071140"/>
                </a:lnTo>
                <a:lnTo>
                  <a:pt x="8597101" y="2057627"/>
                </a:lnTo>
                <a:close/>
              </a:path>
              <a:path w="9987280" h="5440680">
                <a:moveTo>
                  <a:pt x="8567965" y="2369124"/>
                </a:moveTo>
                <a:lnTo>
                  <a:pt x="8571723" y="2356261"/>
                </a:lnTo>
                <a:lnTo>
                  <a:pt x="8579932" y="2346460"/>
                </a:lnTo>
                <a:lnTo>
                  <a:pt x="8591393" y="2340476"/>
                </a:lnTo>
                <a:lnTo>
                  <a:pt x="8604906" y="2339069"/>
                </a:lnTo>
                <a:lnTo>
                  <a:pt x="8617768" y="2342827"/>
                </a:lnTo>
                <a:lnTo>
                  <a:pt x="8627570" y="2351036"/>
                </a:lnTo>
                <a:lnTo>
                  <a:pt x="8633553" y="2362497"/>
                </a:lnTo>
                <a:lnTo>
                  <a:pt x="8634961" y="2376010"/>
                </a:lnTo>
                <a:lnTo>
                  <a:pt x="8631203" y="2388872"/>
                </a:lnTo>
                <a:lnTo>
                  <a:pt x="8622993" y="2398674"/>
                </a:lnTo>
                <a:lnTo>
                  <a:pt x="8611533" y="2404657"/>
                </a:lnTo>
                <a:lnTo>
                  <a:pt x="8598019" y="2406065"/>
                </a:lnTo>
                <a:lnTo>
                  <a:pt x="8585157" y="2402307"/>
                </a:lnTo>
                <a:lnTo>
                  <a:pt x="8575356" y="2394098"/>
                </a:lnTo>
                <a:lnTo>
                  <a:pt x="8569372" y="2382637"/>
                </a:lnTo>
                <a:lnTo>
                  <a:pt x="8567965" y="2369124"/>
                </a:lnTo>
                <a:close/>
              </a:path>
              <a:path w="9987280" h="5440680">
                <a:moveTo>
                  <a:pt x="8537142" y="2663788"/>
                </a:moveTo>
                <a:lnTo>
                  <a:pt x="8540900" y="2650926"/>
                </a:lnTo>
                <a:lnTo>
                  <a:pt x="8549109" y="2641124"/>
                </a:lnTo>
                <a:lnTo>
                  <a:pt x="8560570" y="2635141"/>
                </a:lnTo>
                <a:lnTo>
                  <a:pt x="8574083" y="2633733"/>
                </a:lnTo>
                <a:lnTo>
                  <a:pt x="8586945" y="2637492"/>
                </a:lnTo>
                <a:lnTo>
                  <a:pt x="8596747" y="2645701"/>
                </a:lnTo>
                <a:lnTo>
                  <a:pt x="8602730" y="2657161"/>
                </a:lnTo>
                <a:lnTo>
                  <a:pt x="8604138" y="2670675"/>
                </a:lnTo>
                <a:lnTo>
                  <a:pt x="8600380" y="2683537"/>
                </a:lnTo>
                <a:lnTo>
                  <a:pt x="8592171" y="2693338"/>
                </a:lnTo>
                <a:lnTo>
                  <a:pt x="8580710" y="2699322"/>
                </a:lnTo>
                <a:lnTo>
                  <a:pt x="8567197" y="2700729"/>
                </a:lnTo>
                <a:lnTo>
                  <a:pt x="8554334" y="2696971"/>
                </a:lnTo>
                <a:lnTo>
                  <a:pt x="8544533" y="2688762"/>
                </a:lnTo>
                <a:lnTo>
                  <a:pt x="8538550" y="2677301"/>
                </a:lnTo>
                <a:lnTo>
                  <a:pt x="8537142" y="2663788"/>
                </a:lnTo>
                <a:close/>
              </a:path>
              <a:path w="9987280" h="5440680">
                <a:moveTo>
                  <a:pt x="8509517" y="2956431"/>
                </a:moveTo>
                <a:lnTo>
                  <a:pt x="8513276" y="2943569"/>
                </a:lnTo>
                <a:lnTo>
                  <a:pt x="8521485" y="2933768"/>
                </a:lnTo>
                <a:lnTo>
                  <a:pt x="8532945" y="2927784"/>
                </a:lnTo>
                <a:lnTo>
                  <a:pt x="8546459" y="2926377"/>
                </a:lnTo>
                <a:lnTo>
                  <a:pt x="8559321" y="2930135"/>
                </a:lnTo>
                <a:lnTo>
                  <a:pt x="8569122" y="2938344"/>
                </a:lnTo>
                <a:lnTo>
                  <a:pt x="8575106" y="2949805"/>
                </a:lnTo>
                <a:lnTo>
                  <a:pt x="8576513" y="2963318"/>
                </a:lnTo>
                <a:lnTo>
                  <a:pt x="8572755" y="2976181"/>
                </a:lnTo>
                <a:lnTo>
                  <a:pt x="8564546" y="2985982"/>
                </a:lnTo>
                <a:lnTo>
                  <a:pt x="8553085" y="2991966"/>
                </a:lnTo>
                <a:lnTo>
                  <a:pt x="8539572" y="2993373"/>
                </a:lnTo>
                <a:lnTo>
                  <a:pt x="8526710" y="2989615"/>
                </a:lnTo>
                <a:lnTo>
                  <a:pt x="8516908" y="2981405"/>
                </a:lnTo>
                <a:lnTo>
                  <a:pt x="8510925" y="2969945"/>
                </a:lnTo>
                <a:lnTo>
                  <a:pt x="8509517" y="2956431"/>
                </a:lnTo>
                <a:close/>
              </a:path>
              <a:path w="9987280" h="5440680">
                <a:moveTo>
                  <a:pt x="8483913" y="3252273"/>
                </a:moveTo>
                <a:lnTo>
                  <a:pt x="8487671" y="3239411"/>
                </a:lnTo>
                <a:lnTo>
                  <a:pt x="8495880" y="3229609"/>
                </a:lnTo>
                <a:lnTo>
                  <a:pt x="8507341" y="3223626"/>
                </a:lnTo>
                <a:lnTo>
                  <a:pt x="8520854" y="3222219"/>
                </a:lnTo>
                <a:lnTo>
                  <a:pt x="8533716" y="3225977"/>
                </a:lnTo>
                <a:lnTo>
                  <a:pt x="8543518" y="3234186"/>
                </a:lnTo>
                <a:lnTo>
                  <a:pt x="8549501" y="3245647"/>
                </a:lnTo>
                <a:lnTo>
                  <a:pt x="8550909" y="3259160"/>
                </a:lnTo>
                <a:lnTo>
                  <a:pt x="8547150" y="3272022"/>
                </a:lnTo>
                <a:lnTo>
                  <a:pt x="8538941" y="3281824"/>
                </a:lnTo>
                <a:lnTo>
                  <a:pt x="8527480" y="3287807"/>
                </a:lnTo>
                <a:lnTo>
                  <a:pt x="8513967" y="3289214"/>
                </a:lnTo>
                <a:lnTo>
                  <a:pt x="8501105" y="3285456"/>
                </a:lnTo>
                <a:lnTo>
                  <a:pt x="8491304" y="3277247"/>
                </a:lnTo>
                <a:lnTo>
                  <a:pt x="8485320" y="3265786"/>
                </a:lnTo>
                <a:lnTo>
                  <a:pt x="8483913" y="3252273"/>
                </a:lnTo>
                <a:close/>
              </a:path>
              <a:path w="9987280" h="5440680">
                <a:moveTo>
                  <a:pt x="8452168" y="3563181"/>
                </a:moveTo>
                <a:lnTo>
                  <a:pt x="8455926" y="3550319"/>
                </a:lnTo>
                <a:lnTo>
                  <a:pt x="8464135" y="3540518"/>
                </a:lnTo>
                <a:lnTo>
                  <a:pt x="8475596" y="3534534"/>
                </a:lnTo>
                <a:lnTo>
                  <a:pt x="8489109" y="3533127"/>
                </a:lnTo>
                <a:lnTo>
                  <a:pt x="8501971" y="3536885"/>
                </a:lnTo>
                <a:lnTo>
                  <a:pt x="8511772" y="3545094"/>
                </a:lnTo>
                <a:lnTo>
                  <a:pt x="8517756" y="3556555"/>
                </a:lnTo>
                <a:lnTo>
                  <a:pt x="8519163" y="3570068"/>
                </a:lnTo>
                <a:lnTo>
                  <a:pt x="8515405" y="3582930"/>
                </a:lnTo>
                <a:lnTo>
                  <a:pt x="8507196" y="3592732"/>
                </a:lnTo>
                <a:lnTo>
                  <a:pt x="8495735" y="3598716"/>
                </a:lnTo>
                <a:lnTo>
                  <a:pt x="8482222" y="3600123"/>
                </a:lnTo>
                <a:lnTo>
                  <a:pt x="8469360" y="3596365"/>
                </a:lnTo>
                <a:lnTo>
                  <a:pt x="8459558" y="3588155"/>
                </a:lnTo>
                <a:lnTo>
                  <a:pt x="8453575" y="3576695"/>
                </a:lnTo>
                <a:lnTo>
                  <a:pt x="8452168" y="3563181"/>
                </a:lnTo>
                <a:close/>
              </a:path>
              <a:path w="9987280" h="5440680">
                <a:moveTo>
                  <a:pt x="8426563" y="3859023"/>
                </a:moveTo>
                <a:lnTo>
                  <a:pt x="8430321" y="3846161"/>
                </a:lnTo>
                <a:lnTo>
                  <a:pt x="8438531" y="3836359"/>
                </a:lnTo>
                <a:lnTo>
                  <a:pt x="8449991" y="3830376"/>
                </a:lnTo>
                <a:lnTo>
                  <a:pt x="8463504" y="3828968"/>
                </a:lnTo>
                <a:lnTo>
                  <a:pt x="8476366" y="3832727"/>
                </a:lnTo>
                <a:lnTo>
                  <a:pt x="8486168" y="3840936"/>
                </a:lnTo>
                <a:lnTo>
                  <a:pt x="8492151" y="3852397"/>
                </a:lnTo>
                <a:lnTo>
                  <a:pt x="8493559" y="3865910"/>
                </a:lnTo>
                <a:lnTo>
                  <a:pt x="8489801" y="3878772"/>
                </a:lnTo>
                <a:lnTo>
                  <a:pt x="8481592" y="3888574"/>
                </a:lnTo>
                <a:lnTo>
                  <a:pt x="8470131" y="3894557"/>
                </a:lnTo>
                <a:lnTo>
                  <a:pt x="8456618" y="3895964"/>
                </a:lnTo>
                <a:lnTo>
                  <a:pt x="8443755" y="3892206"/>
                </a:lnTo>
                <a:lnTo>
                  <a:pt x="8433954" y="3883997"/>
                </a:lnTo>
                <a:lnTo>
                  <a:pt x="8427970" y="3872536"/>
                </a:lnTo>
                <a:lnTo>
                  <a:pt x="8426563" y="3859023"/>
                </a:lnTo>
                <a:close/>
              </a:path>
              <a:path w="9987280" h="5440680">
                <a:moveTo>
                  <a:pt x="8398938" y="4151667"/>
                </a:moveTo>
                <a:lnTo>
                  <a:pt x="8402696" y="4138805"/>
                </a:lnTo>
                <a:lnTo>
                  <a:pt x="8410905" y="4129003"/>
                </a:lnTo>
                <a:lnTo>
                  <a:pt x="8422366" y="4123020"/>
                </a:lnTo>
                <a:lnTo>
                  <a:pt x="8435879" y="4121612"/>
                </a:lnTo>
                <a:lnTo>
                  <a:pt x="8448741" y="4125371"/>
                </a:lnTo>
                <a:lnTo>
                  <a:pt x="8458543" y="4133580"/>
                </a:lnTo>
                <a:lnTo>
                  <a:pt x="8464526" y="4145040"/>
                </a:lnTo>
                <a:lnTo>
                  <a:pt x="8465934" y="4158554"/>
                </a:lnTo>
                <a:lnTo>
                  <a:pt x="8462176" y="4171416"/>
                </a:lnTo>
                <a:lnTo>
                  <a:pt x="8453967" y="4181218"/>
                </a:lnTo>
                <a:lnTo>
                  <a:pt x="8442506" y="4187201"/>
                </a:lnTo>
                <a:lnTo>
                  <a:pt x="8428992" y="4188608"/>
                </a:lnTo>
                <a:lnTo>
                  <a:pt x="8416130" y="4184850"/>
                </a:lnTo>
                <a:lnTo>
                  <a:pt x="8406329" y="4176641"/>
                </a:lnTo>
                <a:lnTo>
                  <a:pt x="8400345" y="4165180"/>
                </a:lnTo>
                <a:lnTo>
                  <a:pt x="8398938" y="4151667"/>
                </a:lnTo>
                <a:close/>
              </a:path>
              <a:path w="9987280" h="5440680">
                <a:moveTo>
                  <a:pt x="8400558" y="826017"/>
                </a:moveTo>
                <a:lnTo>
                  <a:pt x="8404316" y="813154"/>
                </a:lnTo>
                <a:lnTo>
                  <a:pt x="8412526" y="803353"/>
                </a:lnTo>
                <a:lnTo>
                  <a:pt x="8423986" y="797369"/>
                </a:lnTo>
                <a:lnTo>
                  <a:pt x="8437500" y="795962"/>
                </a:lnTo>
                <a:lnTo>
                  <a:pt x="8450362" y="799720"/>
                </a:lnTo>
                <a:lnTo>
                  <a:pt x="8460163" y="807929"/>
                </a:lnTo>
                <a:lnTo>
                  <a:pt x="8466147" y="819390"/>
                </a:lnTo>
                <a:lnTo>
                  <a:pt x="8467554" y="832903"/>
                </a:lnTo>
                <a:lnTo>
                  <a:pt x="8463796" y="845765"/>
                </a:lnTo>
                <a:lnTo>
                  <a:pt x="8455587" y="855567"/>
                </a:lnTo>
                <a:lnTo>
                  <a:pt x="8444126" y="861550"/>
                </a:lnTo>
                <a:lnTo>
                  <a:pt x="8430613" y="862958"/>
                </a:lnTo>
                <a:lnTo>
                  <a:pt x="8417751" y="859200"/>
                </a:lnTo>
                <a:lnTo>
                  <a:pt x="8407949" y="850991"/>
                </a:lnTo>
                <a:lnTo>
                  <a:pt x="8401966" y="839530"/>
                </a:lnTo>
                <a:lnTo>
                  <a:pt x="8400558" y="826017"/>
                </a:lnTo>
                <a:close/>
              </a:path>
              <a:path w="9987280" h="5440680">
                <a:moveTo>
                  <a:pt x="8371422" y="1137513"/>
                </a:moveTo>
                <a:lnTo>
                  <a:pt x="8375181" y="1124651"/>
                </a:lnTo>
                <a:lnTo>
                  <a:pt x="8383390" y="1114850"/>
                </a:lnTo>
                <a:lnTo>
                  <a:pt x="8394850" y="1108866"/>
                </a:lnTo>
                <a:lnTo>
                  <a:pt x="8408364" y="1107459"/>
                </a:lnTo>
                <a:lnTo>
                  <a:pt x="8421226" y="1111217"/>
                </a:lnTo>
                <a:lnTo>
                  <a:pt x="8431027" y="1119426"/>
                </a:lnTo>
                <a:lnTo>
                  <a:pt x="8437011" y="1130887"/>
                </a:lnTo>
                <a:lnTo>
                  <a:pt x="8438418" y="1144400"/>
                </a:lnTo>
                <a:lnTo>
                  <a:pt x="8434660" y="1157262"/>
                </a:lnTo>
                <a:lnTo>
                  <a:pt x="8426451" y="1167064"/>
                </a:lnTo>
                <a:lnTo>
                  <a:pt x="8414990" y="1173047"/>
                </a:lnTo>
                <a:lnTo>
                  <a:pt x="8401477" y="1174455"/>
                </a:lnTo>
                <a:lnTo>
                  <a:pt x="8388615" y="1170696"/>
                </a:lnTo>
                <a:lnTo>
                  <a:pt x="8378813" y="1162487"/>
                </a:lnTo>
                <a:lnTo>
                  <a:pt x="8372830" y="1151027"/>
                </a:lnTo>
                <a:lnTo>
                  <a:pt x="8371422" y="1137513"/>
                </a:lnTo>
                <a:close/>
              </a:path>
              <a:path w="9987280" h="5440680">
                <a:moveTo>
                  <a:pt x="8340599" y="1432178"/>
                </a:moveTo>
                <a:lnTo>
                  <a:pt x="8344357" y="1419316"/>
                </a:lnTo>
                <a:lnTo>
                  <a:pt x="8352567" y="1409514"/>
                </a:lnTo>
                <a:lnTo>
                  <a:pt x="8364027" y="1403531"/>
                </a:lnTo>
                <a:lnTo>
                  <a:pt x="8377541" y="1402123"/>
                </a:lnTo>
                <a:lnTo>
                  <a:pt x="8390403" y="1405881"/>
                </a:lnTo>
                <a:lnTo>
                  <a:pt x="8400204" y="1414090"/>
                </a:lnTo>
                <a:lnTo>
                  <a:pt x="8406187" y="1425551"/>
                </a:lnTo>
                <a:lnTo>
                  <a:pt x="8407595" y="1439064"/>
                </a:lnTo>
                <a:lnTo>
                  <a:pt x="8403837" y="1451926"/>
                </a:lnTo>
                <a:lnTo>
                  <a:pt x="8395628" y="1461728"/>
                </a:lnTo>
                <a:lnTo>
                  <a:pt x="8384167" y="1467712"/>
                </a:lnTo>
                <a:lnTo>
                  <a:pt x="8370654" y="1469119"/>
                </a:lnTo>
                <a:lnTo>
                  <a:pt x="8357792" y="1465361"/>
                </a:lnTo>
                <a:lnTo>
                  <a:pt x="8347990" y="1457152"/>
                </a:lnTo>
                <a:lnTo>
                  <a:pt x="8342007" y="1445691"/>
                </a:lnTo>
                <a:lnTo>
                  <a:pt x="8340599" y="1432178"/>
                </a:lnTo>
                <a:close/>
              </a:path>
              <a:path w="9987280" h="5440680">
                <a:moveTo>
                  <a:pt x="8312974" y="1724822"/>
                </a:moveTo>
                <a:lnTo>
                  <a:pt x="8316733" y="1711960"/>
                </a:lnTo>
                <a:lnTo>
                  <a:pt x="8324942" y="1702158"/>
                </a:lnTo>
                <a:lnTo>
                  <a:pt x="8336402" y="1696174"/>
                </a:lnTo>
                <a:lnTo>
                  <a:pt x="8349916" y="1694767"/>
                </a:lnTo>
                <a:lnTo>
                  <a:pt x="8362778" y="1698525"/>
                </a:lnTo>
                <a:lnTo>
                  <a:pt x="8372579" y="1706734"/>
                </a:lnTo>
                <a:lnTo>
                  <a:pt x="8378563" y="1718195"/>
                </a:lnTo>
                <a:lnTo>
                  <a:pt x="8379970" y="1731708"/>
                </a:lnTo>
                <a:lnTo>
                  <a:pt x="8376212" y="1744570"/>
                </a:lnTo>
                <a:lnTo>
                  <a:pt x="8368003" y="1754372"/>
                </a:lnTo>
                <a:lnTo>
                  <a:pt x="8356542" y="1760355"/>
                </a:lnTo>
                <a:lnTo>
                  <a:pt x="8343029" y="1761763"/>
                </a:lnTo>
                <a:lnTo>
                  <a:pt x="8330167" y="1758005"/>
                </a:lnTo>
                <a:lnTo>
                  <a:pt x="8320365" y="1749796"/>
                </a:lnTo>
                <a:lnTo>
                  <a:pt x="8314382" y="1738335"/>
                </a:lnTo>
                <a:lnTo>
                  <a:pt x="8312974" y="1724822"/>
                </a:lnTo>
                <a:close/>
              </a:path>
              <a:path w="9987280" h="5440680">
                <a:moveTo>
                  <a:pt x="8284172" y="2022684"/>
                </a:moveTo>
                <a:lnTo>
                  <a:pt x="8287930" y="2009822"/>
                </a:lnTo>
                <a:lnTo>
                  <a:pt x="8296139" y="2000020"/>
                </a:lnTo>
                <a:lnTo>
                  <a:pt x="8307600" y="1994037"/>
                </a:lnTo>
                <a:lnTo>
                  <a:pt x="8321113" y="1992629"/>
                </a:lnTo>
                <a:lnTo>
                  <a:pt x="8333975" y="1996387"/>
                </a:lnTo>
                <a:lnTo>
                  <a:pt x="8343777" y="2004596"/>
                </a:lnTo>
                <a:lnTo>
                  <a:pt x="8349760" y="2016057"/>
                </a:lnTo>
                <a:lnTo>
                  <a:pt x="8351168" y="2029570"/>
                </a:lnTo>
                <a:lnTo>
                  <a:pt x="8346309" y="2042184"/>
                </a:lnTo>
                <a:lnTo>
                  <a:pt x="8338222" y="2052014"/>
                </a:lnTo>
                <a:lnTo>
                  <a:pt x="8327373" y="2058135"/>
                </a:lnTo>
                <a:lnTo>
                  <a:pt x="8314226" y="2059625"/>
                </a:lnTo>
                <a:lnTo>
                  <a:pt x="8301364" y="2055867"/>
                </a:lnTo>
                <a:lnTo>
                  <a:pt x="8291563" y="2047658"/>
                </a:lnTo>
                <a:lnTo>
                  <a:pt x="8285579" y="2036197"/>
                </a:lnTo>
                <a:lnTo>
                  <a:pt x="8284172" y="2022684"/>
                </a:lnTo>
                <a:close/>
              </a:path>
              <a:path w="9987280" h="5440680">
                <a:moveTo>
                  <a:pt x="8252427" y="2333592"/>
                </a:moveTo>
                <a:lnTo>
                  <a:pt x="8256185" y="2320730"/>
                </a:lnTo>
                <a:lnTo>
                  <a:pt x="8264394" y="2310929"/>
                </a:lnTo>
                <a:lnTo>
                  <a:pt x="8275855" y="2304945"/>
                </a:lnTo>
                <a:lnTo>
                  <a:pt x="8289368" y="2303538"/>
                </a:lnTo>
                <a:lnTo>
                  <a:pt x="8302230" y="2307296"/>
                </a:lnTo>
                <a:lnTo>
                  <a:pt x="8312032" y="2315505"/>
                </a:lnTo>
                <a:lnTo>
                  <a:pt x="8318015" y="2326966"/>
                </a:lnTo>
                <a:lnTo>
                  <a:pt x="8319423" y="2340479"/>
                </a:lnTo>
                <a:lnTo>
                  <a:pt x="8315665" y="2353341"/>
                </a:lnTo>
                <a:lnTo>
                  <a:pt x="8307455" y="2363143"/>
                </a:lnTo>
                <a:lnTo>
                  <a:pt x="8295995" y="2369126"/>
                </a:lnTo>
                <a:lnTo>
                  <a:pt x="8282481" y="2370534"/>
                </a:lnTo>
                <a:lnTo>
                  <a:pt x="8269619" y="2366775"/>
                </a:lnTo>
                <a:lnTo>
                  <a:pt x="8259818" y="2358566"/>
                </a:lnTo>
                <a:lnTo>
                  <a:pt x="8253834" y="2347106"/>
                </a:lnTo>
                <a:lnTo>
                  <a:pt x="8252427" y="2333592"/>
                </a:lnTo>
                <a:close/>
              </a:path>
              <a:path w="9987280" h="5440680">
                <a:moveTo>
                  <a:pt x="8224213" y="2628845"/>
                </a:moveTo>
                <a:lnTo>
                  <a:pt x="8227971" y="2615983"/>
                </a:lnTo>
                <a:lnTo>
                  <a:pt x="8236181" y="2606182"/>
                </a:lnTo>
                <a:lnTo>
                  <a:pt x="8247641" y="2600198"/>
                </a:lnTo>
                <a:lnTo>
                  <a:pt x="8261155" y="2598791"/>
                </a:lnTo>
                <a:lnTo>
                  <a:pt x="8274017" y="2602549"/>
                </a:lnTo>
                <a:lnTo>
                  <a:pt x="8283818" y="2610758"/>
                </a:lnTo>
                <a:lnTo>
                  <a:pt x="8289802" y="2622219"/>
                </a:lnTo>
                <a:lnTo>
                  <a:pt x="8291209" y="2635732"/>
                </a:lnTo>
                <a:lnTo>
                  <a:pt x="8287451" y="2648594"/>
                </a:lnTo>
                <a:lnTo>
                  <a:pt x="8279242" y="2658396"/>
                </a:lnTo>
                <a:lnTo>
                  <a:pt x="8267781" y="2664379"/>
                </a:lnTo>
                <a:lnTo>
                  <a:pt x="8254268" y="2665787"/>
                </a:lnTo>
                <a:lnTo>
                  <a:pt x="8241406" y="2662028"/>
                </a:lnTo>
                <a:lnTo>
                  <a:pt x="8231604" y="2653819"/>
                </a:lnTo>
                <a:lnTo>
                  <a:pt x="8225621" y="2642359"/>
                </a:lnTo>
                <a:lnTo>
                  <a:pt x="8224213" y="2628845"/>
                </a:lnTo>
                <a:close/>
              </a:path>
              <a:path w="9987280" h="5440680">
                <a:moveTo>
                  <a:pt x="8193979" y="2920900"/>
                </a:moveTo>
                <a:lnTo>
                  <a:pt x="8197737" y="2908038"/>
                </a:lnTo>
                <a:lnTo>
                  <a:pt x="8205946" y="2898237"/>
                </a:lnTo>
                <a:lnTo>
                  <a:pt x="8217407" y="2892253"/>
                </a:lnTo>
                <a:lnTo>
                  <a:pt x="8230920" y="2890846"/>
                </a:lnTo>
                <a:lnTo>
                  <a:pt x="8243782" y="2894604"/>
                </a:lnTo>
                <a:lnTo>
                  <a:pt x="8253584" y="2902813"/>
                </a:lnTo>
                <a:lnTo>
                  <a:pt x="8259567" y="2914274"/>
                </a:lnTo>
                <a:lnTo>
                  <a:pt x="8260975" y="2927787"/>
                </a:lnTo>
                <a:lnTo>
                  <a:pt x="8257217" y="2940649"/>
                </a:lnTo>
                <a:lnTo>
                  <a:pt x="8249007" y="2950451"/>
                </a:lnTo>
                <a:lnTo>
                  <a:pt x="8237547" y="2956434"/>
                </a:lnTo>
                <a:lnTo>
                  <a:pt x="8224033" y="2957841"/>
                </a:lnTo>
                <a:lnTo>
                  <a:pt x="8211171" y="2954083"/>
                </a:lnTo>
                <a:lnTo>
                  <a:pt x="8201370" y="2945874"/>
                </a:lnTo>
                <a:lnTo>
                  <a:pt x="8195387" y="2934413"/>
                </a:lnTo>
                <a:lnTo>
                  <a:pt x="8193979" y="2920900"/>
                </a:lnTo>
                <a:close/>
              </a:path>
              <a:path w="9987280" h="5440680">
                <a:moveTo>
                  <a:pt x="8168375" y="3216742"/>
                </a:moveTo>
                <a:lnTo>
                  <a:pt x="8172133" y="3203880"/>
                </a:lnTo>
                <a:lnTo>
                  <a:pt x="8180342" y="3194078"/>
                </a:lnTo>
                <a:lnTo>
                  <a:pt x="8191803" y="3188095"/>
                </a:lnTo>
                <a:lnTo>
                  <a:pt x="8205316" y="3186687"/>
                </a:lnTo>
                <a:lnTo>
                  <a:pt x="8218178" y="3190446"/>
                </a:lnTo>
                <a:lnTo>
                  <a:pt x="8227979" y="3198655"/>
                </a:lnTo>
                <a:lnTo>
                  <a:pt x="8233963" y="3210115"/>
                </a:lnTo>
                <a:lnTo>
                  <a:pt x="8235370" y="3223629"/>
                </a:lnTo>
                <a:lnTo>
                  <a:pt x="8231612" y="3236491"/>
                </a:lnTo>
                <a:lnTo>
                  <a:pt x="8223403" y="3246292"/>
                </a:lnTo>
                <a:lnTo>
                  <a:pt x="8211942" y="3252276"/>
                </a:lnTo>
                <a:lnTo>
                  <a:pt x="8198429" y="3253683"/>
                </a:lnTo>
                <a:lnTo>
                  <a:pt x="8185567" y="3249925"/>
                </a:lnTo>
                <a:lnTo>
                  <a:pt x="8175765" y="3241716"/>
                </a:lnTo>
                <a:lnTo>
                  <a:pt x="8169782" y="3230255"/>
                </a:lnTo>
                <a:lnTo>
                  <a:pt x="8168375" y="3216742"/>
                </a:lnTo>
                <a:close/>
              </a:path>
              <a:path w="9987280" h="5440680">
                <a:moveTo>
                  <a:pt x="8139239" y="3528239"/>
                </a:moveTo>
                <a:lnTo>
                  <a:pt x="8142997" y="3515377"/>
                </a:lnTo>
                <a:lnTo>
                  <a:pt x="8151206" y="3505575"/>
                </a:lnTo>
                <a:lnTo>
                  <a:pt x="8162667" y="3499592"/>
                </a:lnTo>
                <a:lnTo>
                  <a:pt x="8176180" y="3498184"/>
                </a:lnTo>
                <a:lnTo>
                  <a:pt x="8189042" y="3501943"/>
                </a:lnTo>
                <a:lnTo>
                  <a:pt x="8198844" y="3510152"/>
                </a:lnTo>
                <a:lnTo>
                  <a:pt x="8204827" y="3521612"/>
                </a:lnTo>
                <a:lnTo>
                  <a:pt x="8206235" y="3535126"/>
                </a:lnTo>
                <a:lnTo>
                  <a:pt x="8202476" y="3547988"/>
                </a:lnTo>
                <a:lnTo>
                  <a:pt x="8194267" y="3557789"/>
                </a:lnTo>
                <a:lnTo>
                  <a:pt x="8182806" y="3563773"/>
                </a:lnTo>
                <a:lnTo>
                  <a:pt x="8169293" y="3565180"/>
                </a:lnTo>
                <a:lnTo>
                  <a:pt x="8156431" y="3561422"/>
                </a:lnTo>
                <a:lnTo>
                  <a:pt x="8146630" y="3553213"/>
                </a:lnTo>
                <a:lnTo>
                  <a:pt x="8140646" y="3541752"/>
                </a:lnTo>
                <a:lnTo>
                  <a:pt x="8139239" y="3528239"/>
                </a:lnTo>
                <a:close/>
              </a:path>
              <a:path w="9987280" h="5440680">
                <a:moveTo>
                  <a:pt x="8111025" y="3823492"/>
                </a:moveTo>
                <a:lnTo>
                  <a:pt x="8114783" y="3810630"/>
                </a:lnTo>
                <a:lnTo>
                  <a:pt x="8122992" y="3800828"/>
                </a:lnTo>
                <a:lnTo>
                  <a:pt x="8134453" y="3794845"/>
                </a:lnTo>
                <a:lnTo>
                  <a:pt x="8147966" y="3793437"/>
                </a:lnTo>
                <a:lnTo>
                  <a:pt x="8160828" y="3797196"/>
                </a:lnTo>
                <a:lnTo>
                  <a:pt x="8170630" y="3805405"/>
                </a:lnTo>
                <a:lnTo>
                  <a:pt x="8176613" y="3816865"/>
                </a:lnTo>
                <a:lnTo>
                  <a:pt x="8178021" y="3830379"/>
                </a:lnTo>
                <a:lnTo>
                  <a:pt x="8174263" y="3843241"/>
                </a:lnTo>
                <a:lnTo>
                  <a:pt x="8166053" y="3853042"/>
                </a:lnTo>
                <a:lnTo>
                  <a:pt x="8154593" y="3859026"/>
                </a:lnTo>
                <a:lnTo>
                  <a:pt x="8141079" y="3860433"/>
                </a:lnTo>
                <a:lnTo>
                  <a:pt x="8128217" y="3856675"/>
                </a:lnTo>
                <a:lnTo>
                  <a:pt x="8118416" y="3848466"/>
                </a:lnTo>
                <a:lnTo>
                  <a:pt x="8112432" y="3837005"/>
                </a:lnTo>
                <a:lnTo>
                  <a:pt x="8111025" y="3823492"/>
                </a:lnTo>
                <a:close/>
              </a:path>
              <a:path w="9987280" h="5440680">
                <a:moveTo>
                  <a:pt x="8083400" y="4116135"/>
                </a:moveTo>
                <a:lnTo>
                  <a:pt x="8087158" y="4103273"/>
                </a:lnTo>
                <a:lnTo>
                  <a:pt x="8095367" y="4093472"/>
                </a:lnTo>
                <a:lnTo>
                  <a:pt x="8106828" y="4087489"/>
                </a:lnTo>
                <a:lnTo>
                  <a:pt x="8120341" y="4086081"/>
                </a:lnTo>
                <a:lnTo>
                  <a:pt x="8133203" y="4089839"/>
                </a:lnTo>
                <a:lnTo>
                  <a:pt x="8143005" y="4098048"/>
                </a:lnTo>
                <a:lnTo>
                  <a:pt x="8148988" y="4109509"/>
                </a:lnTo>
                <a:lnTo>
                  <a:pt x="8150396" y="4123022"/>
                </a:lnTo>
                <a:lnTo>
                  <a:pt x="8146638" y="4135884"/>
                </a:lnTo>
                <a:lnTo>
                  <a:pt x="8138428" y="4145686"/>
                </a:lnTo>
                <a:lnTo>
                  <a:pt x="8126968" y="4151669"/>
                </a:lnTo>
                <a:lnTo>
                  <a:pt x="8113454" y="4153077"/>
                </a:lnTo>
                <a:lnTo>
                  <a:pt x="8100592" y="4149318"/>
                </a:lnTo>
                <a:lnTo>
                  <a:pt x="8090791" y="4141109"/>
                </a:lnTo>
                <a:lnTo>
                  <a:pt x="8084807" y="4129649"/>
                </a:lnTo>
                <a:lnTo>
                  <a:pt x="8083400" y="4116135"/>
                </a:lnTo>
                <a:close/>
              </a:path>
              <a:path w="9987280" h="5440680">
                <a:moveTo>
                  <a:pt x="8116330" y="797548"/>
                </a:moveTo>
                <a:lnTo>
                  <a:pt x="8120089" y="784686"/>
                </a:lnTo>
                <a:lnTo>
                  <a:pt x="8128298" y="774884"/>
                </a:lnTo>
                <a:lnTo>
                  <a:pt x="8139759" y="768901"/>
                </a:lnTo>
                <a:lnTo>
                  <a:pt x="8153272" y="767493"/>
                </a:lnTo>
                <a:lnTo>
                  <a:pt x="8166134" y="771251"/>
                </a:lnTo>
                <a:lnTo>
                  <a:pt x="8175935" y="779461"/>
                </a:lnTo>
                <a:lnTo>
                  <a:pt x="8181919" y="790921"/>
                </a:lnTo>
                <a:lnTo>
                  <a:pt x="8183326" y="804435"/>
                </a:lnTo>
                <a:lnTo>
                  <a:pt x="8179568" y="817297"/>
                </a:lnTo>
                <a:lnTo>
                  <a:pt x="8171359" y="827098"/>
                </a:lnTo>
                <a:lnTo>
                  <a:pt x="8159898" y="833082"/>
                </a:lnTo>
                <a:lnTo>
                  <a:pt x="8146385" y="834489"/>
                </a:lnTo>
                <a:lnTo>
                  <a:pt x="8133523" y="830731"/>
                </a:lnTo>
                <a:lnTo>
                  <a:pt x="8123721" y="822522"/>
                </a:lnTo>
                <a:lnTo>
                  <a:pt x="8117738" y="811061"/>
                </a:lnTo>
                <a:lnTo>
                  <a:pt x="8116330" y="797548"/>
                </a:lnTo>
                <a:close/>
              </a:path>
              <a:path w="9987280" h="5440680">
                <a:moveTo>
                  <a:pt x="8084585" y="1108456"/>
                </a:moveTo>
                <a:lnTo>
                  <a:pt x="8088343" y="1095594"/>
                </a:lnTo>
                <a:lnTo>
                  <a:pt x="8096553" y="1085792"/>
                </a:lnTo>
                <a:lnTo>
                  <a:pt x="8108013" y="1079809"/>
                </a:lnTo>
                <a:lnTo>
                  <a:pt x="8121527" y="1078402"/>
                </a:lnTo>
                <a:lnTo>
                  <a:pt x="8134389" y="1082160"/>
                </a:lnTo>
                <a:lnTo>
                  <a:pt x="8144190" y="1090369"/>
                </a:lnTo>
                <a:lnTo>
                  <a:pt x="8150174" y="1101830"/>
                </a:lnTo>
                <a:lnTo>
                  <a:pt x="8151581" y="1115343"/>
                </a:lnTo>
                <a:lnTo>
                  <a:pt x="8147823" y="1128205"/>
                </a:lnTo>
                <a:lnTo>
                  <a:pt x="8139614" y="1138007"/>
                </a:lnTo>
                <a:lnTo>
                  <a:pt x="8128153" y="1143990"/>
                </a:lnTo>
                <a:lnTo>
                  <a:pt x="8114640" y="1145397"/>
                </a:lnTo>
                <a:lnTo>
                  <a:pt x="8101778" y="1141639"/>
                </a:lnTo>
                <a:lnTo>
                  <a:pt x="8091976" y="1133430"/>
                </a:lnTo>
                <a:lnTo>
                  <a:pt x="8085992" y="1121969"/>
                </a:lnTo>
                <a:lnTo>
                  <a:pt x="8084585" y="1108456"/>
                </a:lnTo>
                <a:close/>
              </a:path>
              <a:path w="9987280" h="5440680">
                <a:moveTo>
                  <a:pt x="8056372" y="1403709"/>
                </a:moveTo>
                <a:lnTo>
                  <a:pt x="8060130" y="1390847"/>
                </a:lnTo>
                <a:lnTo>
                  <a:pt x="8068339" y="1381045"/>
                </a:lnTo>
                <a:lnTo>
                  <a:pt x="8079800" y="1375062"/>
                </a:lnTo>
                <a:lnTo>
                  <a:pt x="8093313" y="1373655"/>
                </a:lnTo>
                <a:lnTo>
                  <a:pt x="8106175" y="1377413"/>
                </a:lnTo>
                <a:lnTo>
                  <a:pt x="8115977" y="1385622"/>
                </a:lnTo>
                <a:lnTo>
                  <a:pt x="8121960" y="1397083"/>
                </a:lnTo>
                <a:lnTo>
                  <a:pt x="8123368" y="1410596"/>
                </a:lnTo>
                <a:lnTo>
                  <a:pt x="8119609" y="1423458"/>
                </a:lnTo>
                <a:lnTo>
                  <a:pt x="8111400" y="1433260"/>
                </a:lnTo>
                <a:lnTo>
                  <a:pt x="8099939" y="1439243"/>
                </a:lnTo>
                <a:lnTo>
                  <a:pt x="8086426" y="1440651"/>
                </a:lnTo>
                <a:lnTo>
                  <a:pt x="8073564" y="1436892"/>
                </a:lnTo>
                <a:lnTo>
                  <a:pt x="8063762" y="1428683"/>
                </a:lnTo>
                <a:lnTo>
                  <a:pt x="8057779" y="1417223"/>
                </a:lnTo>
                <a:lnTo>
                  <a:pt x="8056372" y="1403709"/>
                </a:lnTo>
                <a:close/>
              </a:path>
              <a:path w="9987280" h="5440680">
                <a:moveTo>
                  <a:pt x="8028746" y="1696353"/>
                </a:moveTo>
                <a:lnTo>
                  <a:pt x="8032505" y="1683491"/>
                </a:lnTo>
                <a:lnTo>
                  <a:pt x="8040714" y="1673689"/>
                </a:lnTo>
                <a:lnTo>
                  <a:pt x="8052175" y="1667706"/>
                </a:lnTo>
                <a:lnTo>
                  <a:pt x="8065688" y="1666298"/>
                </a:lnTo>
                <a:lnTo>
                  <a:pt x="8078550" y="1670057"/>
                </a:lnTo>
                <a:lnTo>
                  <a:pt x="8088351" y="1678266"/>
                </a:lnTo>
                <a:lnTo>
                  <a:pt x="8094335" y="1689726"/>
                </a:lnTo>
                <a:lnTo>
                  <a:pt x="8095742" y="1703240"/>
                </a:lnTo>
                <a:lnTo>
                  <a:pt x="8090883" y="1715853"/>
                </a:lnTo>
                <a:lnTo>
                  <a:pt x="8082797" y="1725683"/>
                </a:lnTo>
                <a:lnTo>
                  <a:pt x="8071947" y="1731804"/>
                </a:lnTo>
                <a:lnTo>
                  <a:pt x="8058801" y="1733294"/>
                </a:lnTo>
                <a:lnTo>
                  <a:pt x="8045939" y="1729536"/>
                </a:lnTo>
                <a:lnTo>
                  <a:pt x="8036137" y="1721327"/>
                </a:lnTo>
                <a:lnTo>
                  <a:pt x="8030154" y="1709866"/>
                </a:lnTo>
                <a:lnTo>
                  <a:pt x="8028746" y="1696353"/>
                </a:lnTo>
                <a:close/>
              </a:path>
              <a:path w="9987280" h="5440680">
                <a:moveTo>
                  <a:pt x="7997335" y="1993627"/>
                </a:moveTo>
                <a:lnTo>
                  <a:pt x="8001093" y="1980765"/>
                </a:lnTo>
                <a:lnTo>
                  <a:pt x="8009303" y="1970963"/>
                </a:lnTo>
                <a:lnTo>
                  <a:pt x="8020763" y="1964980"/>
                </a:lnTo>
                <a:lnTo>
                  <a:pt x="8034276" y="1963572"/>
                </a:lnTo>
                <a:lnTo>
                  <a:pt x="8047139" y="1967330"/>
                </a:lnTo>
                <a:lnTo>
                  <a:pt x="8056940" y="1975539"/>
                </a:lnTo>
                <a:lnTo>
                  <a:pt x="8062923" y="1987000"/>
                </a:lnTo>
                <a:lnTo>
                  <a:pt x="8064331" y="2000513"/>
                </a:lnTo>
                <a:lnTo>
                  <a:pt x="8060573" y="2013375"/>
                </a:lnTo>
                <a:lnTo>
                  <a:pt x="8052364" y="2023177"/>
                </a:lnTo>
                <a:lnTo>
                  <a:pt x="8040903" y="2029161"/>
                </a:lnTo>
                <a:lnTo>
                  <a:pt x="8027390" y="2030568"/>
                </a:lnTo>
                <a:lnTo>
                  <a:pt x="8014528" y="2026810"/>
                </a:lnTo>
                <a:lnTo>
                  <a:pt x="8004726" y="2018601"/>
                </a:lnTo>
                <a:lnTo>
                  <a:pt x="7998743" y="2007140"/>
                </a:lnTo>
                <a:lnTo>
                  <a:pt x="7997335" y="1993627"/>
                </a:lnTo>
                <a:close/>
              </a:path>
              <a:path w="9987280" h="5440680">
                <a:moveTo>
                  <a:pt x="7968199" y="2305124"/>
                </a:moveTo>
                <a:lnTo>
                  <a:pt x="7971958" y="2292261"/>
                </a:lnTo>
                <a:lnTo>
                  <a:pt x="7980167" y="2282460"/>
                </a:lnTo>
                <a:lnTo>
                  <a:pt x="7991627" y="2276476"/>
                </a:lnTo>
                <a:lnTo>
                  <a:pt x="8005141" y="2275069"/>
                </a:lnTo>
                <a:lnTo>
                  <a:pt x="8018003" y="2278827"/>
                </a:lnTo>
                <a:lnTo>
                  <a:pt x="8027804" y="2287036"/>
                </a:lnTo>
                <a:lnTo>
                  <a:pt x="8033788" y="2298497"/>
                </a:lnTo>
                <a:lnTo>
                  <a:pt x="8035195" y="2312010"/>
                </a:lnTo>
                <a:lnTo>
                  <a:pt x="8031437" y="2324872"/>
                </a:lnTo>
                <a:lnTo>
                  <a:pt x="8023228" y="2334674"/>
                </a:lnTo>
                <a:lnTo>
                  <a:pt x="8011767" y="2340657"/>
                </a:lnTo>
                <a:lnTo>
                  <a:pt x="7998254" y="2342065"/>
                </a:lnTo>
                <a:lnTo>
                  <a:pt x="7985392" y="2338307"/>
                </a:lnTo>
                <a:lnTo>
                  <a:pt x="7975590" y="2330098"/>
                </a:lnTo>
                <a:lnTo>
                  <a:pt x="7969607" y="2318637"/>
                </a:lnTo>
                <a:lnTo>
                  <a:pt x="7968199" y="2305124"/>
                </a:lnTo>
                <a:close/>
              </a:path>
              <a:path w="9987280" h="5440680">
                <a:moveTo>
                  <a:pt x="7937376" y="2599788"/>
                </a:moveTo>
                <a:lnTo>
                  <a:pt x="7941135" y="2586926"/>
                </a:lnTo>
                <a:lnTo>
                  <a:pt x="7949344" y="2577124"/>
                </a:lnTo>
                <a:lnTo>
                  <a:pt x="7960805" y="2571141"/>
                </a:lnTo>
                <a:lnTo>
                  <a:pt x="7974318" y="2569733"/>
                </a:lnTo>
                <a:lnTo>
                  <a:pt x="7987180" y="2573492"/>
                </a:lnTo>
                <a:lnTo>
                  <a:pt x="7996981" y="2581701"/>
                </a:lnTo>
                <a:lnTo>
                  <a:pt x="8002965" y="2593162"/>
                </a:lnTo>
                <a:lnTo>
                  <a:pt x="8004372" y="2606675"/>
                </a:lnTo>
                <a:lnTo>
                  <a:pt x="8000614" y="2619537"/>
                </a:lnTo>
                <a:lnTo>
                  <a:pt x="7992405" y="2629339"/>
                </a:lnTo>
                <a:lnTo>
                  <a:pt x="7980944" y="2635322"/>
                </a:lnTo>
                <a:lnTo>
                  <a:pt x="7967431" y="2636729"/>
                </a:lnTo>
                <a:lnTo>
                  <a:pt x="7954569" y="2632971"/>
                </a:lnTo>
                <a:lnTo>
                  <a:pt x="7944767" y="2624762"/>
                </a:lnTo>
                <a:lnTo>
                  <a:pt x="7938784" y="2613301"/>
                </a:lnTo>
                <a:lnTo>
                  <a:pt x="7937376" y="2599788"/>
                </a:lnTo>
                <a:close/>
              </a:path>
              <a:path w="9987280" h="5440680">
                <a:moveTo>
                  <a:pt x="7909751" y="2892432"/>
                </a:moveTo>
                <a:lnTo>
                  <a:pt x="7913510" y="2879570"/>
                </a:lnTo>
                <a:lnTo>
                  <a:pt x="7921719" y="2869768"/>
                </a:lnTo>
                <a:lnTo>
                  <a:pt x="7933179" y="2863785"/>
                </a:lnTo>
                <a:lnTo>
                  <a:pt x="7946693" y="2862377"/>
                </a:lnTo>
                <a:lnTo>
                  <a:pt x="7959555" y="2866135"/>
                </a:lnTo>
                <a:lnTo>
                  <a:pt x="7969356" y="2874344"/>
                </a:lnTo>
                <a:lnTo>
                  <a:pt x="7975340" y="2885805"/>
                </a:lnTo>
                <a:lnTo>
                  <a:pt x="7976747" y="2899318"/>
                </a:lnTo>
                <a:lnTo>
                  <a:pt x="7972989" y="2912181"/>
                </a:lnTo>
                <a:lnTo>
                  <a:pt x="7964780" y="2921982"/>
                </a:lnTo>
                <a:lnTo>
                  <a:pt x="7953319" y="2927966"/>
                </a:lnTo>
                <a:lnTo>
                  <a:pt x="7939806" y="2929373"/>
                </a:lnTo>
                <a:lnTo>
                  <a:pt x="7926944" y="2925615"/>
                </a:lnTo>
                <a:lnTo>
                  <a:pt x="7917142" y="2917405"/>
                </a:lnTo>
                <a:lnTo>
                  <a:pt x="7911159" y="2905945"/>
                </a:lnTo>
                <a:lnTo>
                  <a:pt x="7909751" y="2892432"/>
                </a:lnTo>
                <a:close/>
              </a:path>
              <a:path w="9987280" h="5440680">
                <a:moveTo>
                  <a:pt x="7884147" y="3188273"/>
                </a:moveTo>
                <a:lnTo>
                  <a:pt x="7887905" y="3175411"/>
                </a:lnTo>
                <a:lnTo>
                  <a:pt x="7896114" y="3165609"/>
                </a:lnTo>
                <a:lnTo>
                  <a:pt x="7907575" y="3159626"/>
                </a:lnTo>
                <a:lnTo>
                  <a:pt x="7921088" y="3158219"/>
                </a:lnTo>
                <a:lnTo>
                  <a:pt x="7933950" y="3161977"/>
                </a:lnTo>
                <a:lnTo>
                  <a:pt x="7943752" y="3170186"/>
                </a:lnTo>
                <a:lnTo>
                  <a:pt x="7949735" y="3181647"/>
                </a:lnTo>
                <a:lnTo>
                  <a:pt x="7951143" y="3195160"/>
                </a:lnTo>
                <a:lnTo>
                  <a:pt x="7947384" y="3208022"/>
                </a:lnTo>
                <a:lnTo>
                  <a:pt x="7939175" y="3217824"/>
                </a:lnTo>
                <a:lnTo>
                  <a:pt x="7927714" y="3223807"/>
                </a:lnTo>
                <a:lnTo>
                  <a:pt x="7914201" y="3225215"/>
                </a:lnTo>
                <a:lnTo>
                  <a:pt x="7901339" y="3221456"/>
                </a:lnTo>
                <a:lnTo>
                  <a:pt x="7891538" y="3213247"/>
                </a:lnTo>
                <a:lnTo>
                  <a:pt x="7885554" y="3201786"/>
                </a:lnTo>
                <a:lnTo>
                  <a:pt x="7884147" y="3188273"/>
                </a:lnTo>
                <a:close/>
              </a:path>
              <a:path w="9987280" h="5440680">
                <a:moveTo>
                  <a:pt x="7852402" y="3499182"/>
                </a:moveTo>
                <a:lnTo>
                  <a:pt x="7856160" y="3486320"/>
                </a:lnTo>
                <a:lnTo>
                  <a:pt x="7864369" y="3476518"/>
                </a:lnTo>
                <a:lnTo>
                  <a:pt x="7875830" y="3470535"/>
                </a:lnTo>
                <a:lnTo>
                  <a:pt x="7889343" y="3469127"/>
                </a:lnTo>
                <a:lnTo>
                  <a:pt x="7902205" y="3472885"/>
                </a:lnTo>
                <a:lnTo>
                  <a:pt x="7912007" y="3481095"/>
                </a:lnTo>
                <a:lnTo>
                  <a:pt x="7917990" y="3492555"/>
                </a:lnTo>
                <a:lnTo>
                  <a:pt x="7919398" y="3506069"/>
                </a:lnTo>
                <a:lnTo>
                  <a:pt x="7915639" y="3518931"/>
                </a:lnTo>
                <a:lnTo>
                  <a:pt x="7907430" y="3528732"/>
                </a:lnTo>
                <a:lnTo>
                  <a:pt x="7895970" y="3534715"/>
                </a:lnTo>
                <a:lnTo>
                  <a:pt x="7882456" y="3536123"/>
                </a:lnTo>
                <a:lnTo>
                  <a:pt x="7869594" y="3532365"/>
                </a:lnTo>
                <a:lnTo>
                  <a:pt x="7859793" y="3524156"/>
                </a:lnTo>
                <a:lnTo>
                  <a:pt x="7853809" y="3512695"/>
                </a:lnTo>
                <a:lnTo>
                  <a:pt x="7852402" y="3499182"/>
                </a:lnTo>
                <a:close/>
              </a:path>
              <a:path w="9987280" h="5440680">
                <a:moveTo>
                  <a:pt x="7826797" y="3795023"/>
                </a:moveTo>
                <a:lnTo>
                  <a:pt x="7830556" y="3782161"/>
                </a:lnTo>
                <a:lnTo>
                  <a:pt x="7838765" y="3772360"/>
                </a:lnTo>
                <a:lnTo>
                  <a:pt x="7850226" y="3766376"/>
                </a:lnTo>
                <a:lnTo>
                  <a:pt x="7863739" y="3764969"/>
                </a:lnTo>
                <a:lnTo>
                  <a:pt x="7876601" y="3768727"/>
                </a:lnTo>
                <a:lnTo>
                  <a:pt x="7886402" y="3776936"/>
                </a:lnTo>
                <a:lnTo>
                  <a:pt x="7892386" y="3788397"/>
                </a:lnTo>
                <a:lnTo>
                  <a:pt x="7893793" y="3801910"/>
                </a:lnTo>
                <a:lnTo>
                  <a:pt x="7890035" y="3814772"/>
                </a:lnTo>
                <a:lnTo>
                  <a:pt x="7881826" y="3824574"/>
                </a:lnTo>
                <a:lnTo>
                  <a:pt x="7870365" y="3830557"/>
                </a:lnTo>
                <a:lnTo>
                  <a:pt x="7856852" y="3831965"/>
                </a:lnTo>
                <a:lnTo>
                  <a:pt x="7843990" y="3828206"/>
                </a:lnTo>
                <a:lnTo>
                  <a:pt x="7834188" y="3819997"/>
                </a:lnTo>
                <a:lnTo>
                  <a:pt x="7828205" y="3808536"/>
                </a:lnTo>
                <a:lnTo>
                  <a:pt x="7826797" y="3795023"/>
                </a:lnTo>
                <a:close/>
              </a:path>
              <a:path w="9987280" h="5440680">
                <a:moveTo>
                  <a:pt x="7799172" y="4087667"/>
                </a:moveTo>
                <a:lnTo>
                  <a:pt x="7802931" y="4074805"/>
                </a:lnTo>
                <a:lnTo>
                  <a:pt x="7811140" y="4065003"/>
                </a:lnTo>
                <a:lnTo>
                  <a:pt x="7822600" y="4059020"/>
                </a:lnTo>
                <a:lnTo>
                  <a:pt x="7836114" y="4057612"/>
                </a:lnTo>
                <a:lnTo>
                  <a:pt x="7848976" y="4061371"/>
                </a:lnTo>
                <a:lnTo>
                  <a:pt x="7858777" y="4069580"/>
                </a:lnTo>
                <a:lnTo>
                  <a:pt x="7864761" y="4081041"/>
                </a:lnTo>
                <a:lnTo>
                  <a:pt x="7866168" y="4094554"/>
                </a:lnTo>
                <a:lnTo>
                  <a:pt x="7862410" y="4107416"/>
                </a:lnTo>
                <a:lnTo>
                  <a:pt x="7854201" y="4117218"/>
                </a:lnTo>
                <a:lnTo>
                  <a:pt x="7842740" y="4123201"/>
                </a:lnTo>
                <a:lnTo>
                  <a:pt x="7829227" y="4124608"/>
                </a:lnTo>
                <a:lnTo>
                  <a:pt x="7816365" y="4120850"/>
                </a:lnTo>
                <a:lnTo>
                  <a:pt x="7806563" y="4112641"/>
                </a:lnTo>
                <a:lnTo>
                  <a:pt x="7800580" y="4101180"/>
                </a:lnTo>
                <a:lnTo>
                  <a:pt x="7799172" y="4087667"/>
                </a:lnTo>
                <a:close/>
              </a:path>
              <a:path w="9987280" h="5440680">
                <a:moveTo>
                  <a:pt x="7800792" y="762017"/>
                </a:moveTo>
                <a:lnTo>
                  <a:pt x="7804551" y="749154"/>
                </a:lnTo>
                <a:lnTo>
                  <a:pt x="7812760" y="739353"/>
                </a:lnTo>
                <a:lnTo>
                  <a:pt x="7824220" y="733369"/>
                </a:lnTo>
                <a:lnTo>
                  <a:pt x="7837733" y="731962"/>
                </a:lnTo>
                <a:lnTo>
                  <a:pt x="7850596" y="735720"/>
                </a:lnTo>
                <a:lnTo>
                  <a:pt x="7860397" y="743929"/>
                </a:lnTo>
                <a:lnTo>
                  <a:pt x="7866381" y="755390"/>
                </a:lnTo>
                <a:lnTo>
                  <a:pt x="7867788" y="768903"/>
                </a:lnTo>
                <a:lnTo>
                  <a:pt x="7864030" y="781765"/>
                </a:lnTo>
                <a:lnTo>
                  <a:pt x="7855821" y="791567"/>
                </a:lnTo>
                <a:lnTo>
                  <a:pt x="7844360" y="797550"/>
                </a:lnTo>
                <a:lnTo>
                  <a:pt x="7830847" y="798958"/>
                </a:lnTo>
                <a:lnTo>
                  <a:pt x="7817984" y="795200"/>
                </a:lnTo>
                <a:lnTo>
                  <a:pt x="7808183" y="786991"/>
                </a:lnTo>
                <a:lnTo>
                  <a:pt x="7802200" y="775530"/>
                </a:lnTo>
                <a:lnTo>
                  <a:pt x="7800792" y="762017"/>
                </a:lnTo>
                <a:close/>
              </a:path>
              <a:path w="9987280" h="5440680">
                <a:moveTo>
                  <a:pt x="7771656" y="1073513"/>
                </a:moveTo>
                <a:lnTo>
                  <a:pt x="7775415" y="1060651"/>
                </a:lnTo>
                <a:lnTo>
                  <a:pt x="7783624" y="1050850"/>
                </a:lnTo>
                <a:lnTo>
                  <a:pt x="7795084" y="1044866"/>
                </a:lnTo>
                <a:lnTo>
                  <a:pt x="7808598" y="1043459"/>
                </a:lnTo>
                <a:lnTo>
                  <a:pt x="7821460" y="1047217"/>
                </a:lnTo>
                <a:lnTo>
                  <a:pt x="7831261" y="1055426"/>
                </a:lnTo>
                <a:lnTo>
                  <a:pt x="7837245" y="1066887"/>
                </a:lnTo>
                <a:lnTo>
                  <a:pt x="7838652" y="1080400"/>
                </a:lnTo>
                <a:lnTo>
                  <a:pt x="7834894" y="1093262"/>
                </a:lnTo>
                <a:lnTo>
                  <a:pt x="7826685" y="1103064"/>
                </a:lnTo>
                <a:lnTo>
                  <a:pt x="7815224" y="1109047"/>
                </a:lnTo>
                <a:lnTo>
                  <a:pt x="7801711" y="1110455"/>
                </a:lnTo>
                <a:lnTo>
                  <a:pt x="7788849" y="1106696"/>
                </a:lnTo>
                <a:lnTo>
                  <a:pt x="7779047" y="1098487"/>
                </a:lnTo>
                <a:lnTo>
                  <a:pt x="7773064" y="1087027"/>
                </a:lnTo>
                <a:lnTo>
                  <a:pt x="7771656" y="1073513"/>
                </a:lnTo>
                <a:close/>
              </a:path>
              <a:path w="9987280" h="5440680">
                <a:moveTo>
                  <a:pt x="7740833" y="1368178"/>
                </a:moveTo>
                <a:lnTo>
                  <a:pt x="7744592" y="1355316"/>
                </a:lnTo>
                <a:lnTo>
                  <a:pt x="7752801" y="1345514"/>
                </a:lnTo>
                <a:lnTo>
                  <a:pt x="7764262" y="1339531"/>
                </a:lnTo>
                <a:lnTo>
                  <a:pt x="7777775" y="1338123"/>
                </a:lnTo>
                <a:lnTo>
                  <a:pt x="7790637" y="1341881"/>
                </a:lnTo>
                <a:lnTo>
                  <a:pt x="7800438" y="1350091"/>
                </a:lnTo>
                <a:lnTo>
                  <a:pt x="7806422" y="1361551"/>
                </a:lnTo>
                <a:lnTo>
                  <a:pt x="7807829" y="1375064"/>
                </a:lnTo>
                <a:lnTo>
                  <a:pt x="7804071" y="1387927"/>
                </a:lnTo>
                <a:lnTo>
                  <a:pt x="7795862" y="1397728"/>
                </a:lnTo>
                <a:lnTo>
                  <a:pt x="7784401" y="1403712"/>
                </a:lnTo>
                <a:lnTo>
                  <a:pt x="7770888" y="1405119"/>
                </a:lnTo>
                <a:lnTo>
                  <a:pt x="7758026" y="1401361"/>
                </a:lnTo>
                <a:lnTo>
                  <a:pt x="7748224" y="1393152"/>
                </a:lnTo>
                <a:lnTo>
                  <a:pt x="7742241" y="1381691"/>
                </a:lnTo>
                <a:lnTo>
                  <a:pt x="7740833" y="1368178"/>
                </a:lnTo>
                <a:close/>
              </a:path>
              <a:path w="9987280" h="5440680">
                <a:moveTo>
                  <a:pt x="7713208" y="1660822"/>
                </a:moveTo>
                <a:lnTo>
                  <a:pt x="7716966" y="1647959"/>
                </a:lnTo>
                <a:lnTo>
                  <a:pt x="7725176" y="1638158"/>
                </a:lnTo>
                <a:lnTo>
                  <a:pt x="7736636" y="1632174"/>
                </a:lnTo>
                <a:lnTo>
                  <a:pt x="7750150" y="1630767"/>
                </a:lnTo>
                <a:lnTo>
                  <a:pt x="7763012" y="1634525"/>
                </a:lnTo>
                <a:lnTo>
                  <a:pt x="7772813" y="1642734"/>
                </a:lnTo>
                <a:lnTo>
                  <a:pt x="7778797" y="1654195"/>
                </a:lnTo>
                <a:lnTo>
                  <a:pt x="7780204" y="1667708"/>
                </a:lnTo>
                <a:lnTo>
                  <a:pt x="7776446" y="1680570"/>
                </a:lnTo>
                <a:lnTo>
                  <a:pt x="7768237" y="1690372"/>
                </a:lnTo>
                <a:lnTo>
                  <a:pt x="7756776" y="1696355"/>
                </a:lnTo>
                <a:lnTo>
                  <a:pt x="7743263" y="1697763"/>
                </a:lnTo>
                <a:lnTo>
                  <a:pt x="7730401" y="1694005"/>
                </a:lnTo>
                <a:lnTo>
                  <a:pt x="7720599" y="1685795"/>
                </a:lnTo>
                <a:lnTo>
                  <a:pt x="7714616" y="1674335"/>
                </a:lnTo>
                <a:lnTo>
                  <a:pt x="7713208" y="1660822"/>
                </a:lnTo>
                <a:close/>
              </a:path>
              <a:path w="9987280" h="5440680">
                <a:moveTo>
                  <a:pt x="7684406" y="1958684"/>
                </a:moveTo>
                <a:lnTo>
                  <a:pt x="7688164" y="1945822"/>
                </a:lnTo>
                <a:lnTo>
                  <a:pt x="7696374" y="1936020"/>
                </a:lnTo>
                <a:lnTo>
                  <a:pt x="7707834" y="1930037"/>
                </a:lnTo>
                <a:lnTo>
                  <a:pt x="7721348" y="1928629"/>
                </a:lnTo>
                <a:lnTo>
                  <a:pt x="7734210" y="1932388"/>
                </a:lnTo>
                <a:lnTo>
                  <a:pt x="7744011" y="1940597"/>
                </a:lnTo>
                <a:lnTo>
                  <a:pt x="7749995" y="1952057"/>
                </a:lnTo>
                <a:lnTo>
                  <a:pt x="7751402" y="1965571"/>
                </a:lnTo>
                <a:lnTo>
                  <a:pt x="7747644" y="1978433"/>
                </a:lnTo>
                <a:lnTo>
                  <a:pt x="7739435" y="1988234"/>
                </a:lnTo>
                <a:lnTo>
                  <a:pt x="7727974" y="1994218"/>
                </a:lnTo>
                <a:lnTo>
                  <a:pt x="7714461" y="1995625"/>
                </a:lnTo>
                <a:lnTo>
                  <a:pt x="7701599" y="1991867"/>
                </a:lnTo>
                <a:lnTo>
                  <a:pt x="7691797" y="1983658"/>
                </a:lnTo>
                <a:lnTo>
                  <a:pt x="7685813" y="1972197"/>
                </a:lnTo>
                <a:lnTo>
                  <a:pt x="7684406" y="1958684"/>
                </a:lnTo>
                <a:close/>
              </a:path>
              <a:path w="9987280" h="5440680">
                <a:moveTo>
                  <a:pt x="7652661" y="2269592"/>
                </a:moveTo>
                <a:lnTo>
                  <a:pt x="7656419" y="2256730"/>
                </a:lnTo>
                <a:lnTo>
                  <a:pt x="7664629" y="2246928"/>
                </a:lnTo>
                <a:lnTo>
                  <a:pt x="7676089" y="2240945"/>
                </a:lnTo>
                <a:lnTo>
                  <a:pt x="7689602" y="2239538"/>
                </a:lnTo>
                <a:lnTo>
                  <a:pt x="7702464" y="2243296"/>
                </a:lnTo>
                <a:lnTo>
                  <a:pt x="7712266" y="2251505"/>
                </a:lnTo>
                <a:lnTo>
                  <a:pt x="7718249" y="2262966"/>
                </a:lnTo>
                <a:lnTo>
                  <a:pt x="7719657" y="2276479"/>
                </a:lnTo>
                <a:lnTo>
                  <a:pt x="7715899" y="2289341"/>
                </a:lnTo>
                <a:lnTo>
                  <a:pt x="7707690" y="2299142"/>
                </a:lnTo>
                <a:lnTo>
                  <a:pt x="7696229" y="2305126"/>
                </a:lnTo>
                <a:lnTo>
                  <a:pt x="7682715" y="2306533"/>
                </a:lnTo>
                <a:lnTo>
                  <a:pt x="7669853" y="2302775"/>
                </a:lnTo>
                <a:lnTo>
                  <a:pt x="7660052" y="2294566"/>
                </a:lnTo>
                <a:lnTo>
                  <a:pt x="7654068" y="2283105"/>
                </a:lnTo>
                <a:lnTo>
                  <a:pt x="7652661" y="2269592"/>
                </a:lnTo>
                <a:close/>
              </a:path>
              <a:path w="9987280" h="5440680">
                <a:moveTo>
                  <a:pt x="7624448" y="2564845"/>
                </a:moveTo>
                <a:lnTo>
                  <a:pt x="7628206" y="2551983"/>
                </a:lnTo>
                <a:lnTo>
                  <a:pt x="7636415" y="2542181"/>
                </a:lnTo>
                <a:lnTo>
                  <a:pt x="7647876" y="2536198"/>
                </a:lnTo>
                <a:lnTo>
                  <a:pt x="7661389" y="2534790"/>
                </a:lnTo>
                <a:lnTo>
                  <a:pt x="7674251" y="2538549"/>
                </a:lnTo>
                <a:lnTo>
                  <a:pt x="7684053" y="2546758"/>
                </a:lnTo>
                <a:lnTo>
                  <a:pt x="7690036" y="2558218"/>
                </a:lnTo>
                <a:lnTo>
                  <a:pt x="7691444" y="2571732"/>
                </a:lnTo>
                <a:lnTo>
                  <a:pt x="7687685" y="2584594"/>
                </a:lnTo>
                <a:lnTo>
                  <a:pt x="7679476" y="2594396"/>
                </a:lnTo>
                <a:lnTo>
                  <a:pt x="7668015" y="2600379"/>
                </a:lnTo>
                <a:lnTo>
                  <a:pt x="7654502" y="2601786"/>
                </a:lnTo>
                <a:lnTo>
                  <a:pt x="7641640" y="2598028"/>
                </a:lnTo>
                <a:lnTo>
                  <a:pt x="7631839" y="2589819"/>
                </a:lnTo>
                <a:lnTo>
                  <a:pt x="7625855" y="2578358"/>
                </a:lnTo>
                <a:lnTo>
                  <a:pt x="7624448" y="2564845"/>
                </a:lnTo>
                <a:close/>
              </a:path>
              <a:path w="9987280" h="5440680">
                <a:moveTo>
                  <a:pt x="7594213" y="2856900"/>
                </a:moveTo>
                <a:lnTo>
                  <a:pt x="7597971" y="2844038"/>
                </a:lnTo>
                <a:lnTo>
                  <a:pt x="7606180" y="2834236"/>
                </a:lnTo>
                <a:lnTo>
                  <a:pt x="7617641" y="2828253"/>
                </a:lnTo>
                <a:lnTo>
                  <a:pt x="7631154" y="2826846"/>
                </a:lnTo>
                <a:lnTo>
                  <a:pt x="7644016" y="2830604"/>
                </a:lnTo>
                <a:lnTo>
                  <a:pt x="7653818" y="2838813"/>
                </a:lnTo>
                <a:lnTo>
                  <a:pt x="7659801" y="2850274"/>
                </a:lnTo>
                <a:lnTo>
                  <a:pt x="7661209" y="2863787"/>
                </a:lnTo>
                <a:lnTo>
                  <a:pt x="7657451" y="2876649"/>
                </a:lnTo>
                <a:lnTo>
                  <a:pt x="7649241" y="2886451"/>
                </a:lnTo>
                <a:lnTo>
                  <a:pt x="7637781" y="2892434"/>
                </a:lnTo>
                <a:lnTo>
                  <a:pt x="7624267" y="2893842"/>
                </a:lnTo>
                <a:lnTo>
                  <a:pt x="7611405" y="2890083"/>
                </a:lnTo>
                <a:lnTo>
                  <a:pt x="7601604" y="2881874"/>
                </a:lnTo>
                <a:lnTo>
                  <a:pt x="7595620" y="2870413"/>
                </a:lnTo>
                <a:lnTo>
                  <a:pt x="7594213" y="2856900"/>
                </a:lnTo>
                <a:close/>
              </a:path>
              <a:path w="9987280" h="5440680">
                <a:moveTo>
                  <a:pt x="7568608" y="3152742"/>
                </a:moveTo>
                <a:lnTo>
                  <a:pt x="7572367" y="3139880"/>
                </a:lnTo>
                <a:lnTo>
                  <a:pt x="7580576" y="3130078"/>
                </a:lnTo>
                <a:lnTo>
                  <a:pt x="7592037" y="3124095"/>
                </a:lnTo>
                <a:lnTo>
                  <a:pt x="7605550" y="3122687"/>
                </a:lnTo>
                <a:lnTo>
                  <a:pt x="7618412" y="3126446"/>
                </a:lnTo>
                <a:lnTo>
                  <a:pt x="7628213" y="3134655"/>
                </a:lnTo>
                <a:lnTo>
                  <a:pt x="7634197" y="3146115"/>
                </a:lnTo>
                <a:lnTo>
                  <a:pt x="7635604" y="3159629"/>
                </a:lnTo>
                <a:lnTo>
                  <a:pt x="7631846" y="3172491"/>
                </a:lnTo>
                <a:lnTo>
                  <a:pt x="7623637" y="3182292"/>
                </a:lnTo>
                <a:lnTo>
                  <a:pt x="7612176" y="3188276"/>
                </a:lnTo>
                <a:lnTo>
                  <a:pt x="7598663" y="3189683"/>
                </a:lnTo>
                <a:lnTo>
                  <a:pt x="7585801" y="3185925"/>
                </a:lnTo>
                <a:lnTo>
                  <a:pt x="7575999" y="3177716"/>
                </a:lnTo>
                <a:lnTo>
                  <a:pt x="7570016" y="3166255"/>
                </a:lnTo>
                <a:lnTo>
                  <a:pt x="7568608" y="3152742"/>
                </a:lnTo>
                <a:close/>
              </a:path>
              <a:path w="9987280" h="5440680">
                <a:moveTo>
                  <a:pt x="7539473" y="3464238"/>
                </a:moveTo>
                <a:lnTo>
                  <a:pt x="7543231" y="3451376"/>
                </a:lnTo>
                <a:lnTo>
                  <a:pt x="7551440" y="3441575"/>
                </a:lnTo>
                <a:lnTo>
                  <a:pt x="7562901" y="3435591"/>
                </a:lnTo>
                <a:lnTo>
                  <a:pt x="7576414" y="3434184"/>
                </a:lnTo>
                <a:lnTo>
                  <a:pt x="7589276" y="3437942"/>
                </a:lnTo>
                <a:lnTo>
                  <a:pt x="7599078" y="3446151"/>
                </a:lnTo>
                <a:lnTo>
                  <a:pt x="7605061" y="3457612"/>
                </a:lnTo>
                <a:lnTo>
                  <a:pt x="7606469" y="3471125"/>
                </a:lnTo>
                <a:lnTo>
                  <a:pt x="7602710" y="3483988"/>
                </a:lnTo>
                <a:lnTo>
                  <a:pt x="7594501" y="3493789"/>
                </a:lnTo>
                <a:lnTo>
                  <a:pt x="7583040" y="3499772"/>
                </a:lnTo>
                <a:lnTo>
                  <a:pt x="7569527" y="3501180"/>
                </a:lnTo>
                <a:lnTo>
                  <a:pt x="7556665" y="3497421"/>
                </a:lnTo>
                <a:lnTo>
                  <a:pt x="7546864" y="3489212"/>
                </a:lnTo>
                <a:lnTo>
                  <a:pt x="7540880" y="3477752"/>
                </a:lnTo>
                <a:lnTo>
                  <a:pt x="7539473" y="3464238"/>
                </a:lnTo>
                <a:close/>
              </a:path>
              <a:path w="9987280" h="5440680">
                <a:moveTo>
                  <a:pt x="7511259" y="3759491"/>
                </a:moveTo>
                <a:lnTo>
                  <a:pt x="7515018" y="3746629"/>
                </a:lnTo>
                <a:lnTo>
                  <a:pt x="7523227" y="3736828"/>
                </a:lnTo>
                <a:lnTo>
                  <a:pt x="7534687" y="3730844"/>
                </a:lnTo>
                <a:lnTo>
                  <a:pt x="7548201" y="3729437"/>
                </a:lnTo>
                <a:lnTo>
                  <a:pt x="7561063" y="3733195"/>
                </a:lnTo>
                <a:lnTo>
                  <a:pt x="7570864" y="3741405"/>
                </a:lnTo>
                <a:lnTo>
                  <a:pt x="7576848" y="3752865"/>
                </a:lnTo>
                <a:lnTo>
                  <a:pt x="7578255" y="3766378"/>
                </a:lnTo>
                <a:lnTo>
                  <a:pt x="7574497" y="3779241"/>
                </a:lnTo>
                <a:lnTo>
                  <a:pt x="7566288" y="3789042"/>
                </a:lnTo>
                <a:lnTo>
                  <a:pt x="7554827" y="3795026"/>
                </a:lnTo>
                <a:lnTo>
                  <a:pt x="7541314" y="3796433"/>
                </a:lnTo>
                <a:lnTo>
                  <a:pt x="7528452" y="3792675"/>
                </a:lnTo>
                <a:lnTo>
                  <a:pt x="7518650" y="3784465"/>
                </a:lnTo>
                <a:lnTo>
                  <a:pt x="7512667" y="3773005"/>
                </a:lnTo>
                <a:lnTo>
                  <a:pt x="7511259" y="3759491"/>
                </a:lnTo>
                <a:close/>
              </a:path>
              <a:path w="9987280" h="5440680">
                <a:moveTo>
                  <a:pt x="7483634" y="4052135"/>
                </a:moveTo>
                <a:lnTo>
                  <a:pt x="7487392" y="4039273"/>
                </a:lnTo>
                <a:lnTo>
                  <a:pt x="7495601" y="4029472"/>
                </a:lnTo>
                <a:lnTo>
                  <a:pt x="7507062" y="4023488"/>
                </a:lnTo>
                <a:lnTo>
                  <a:pt x="7520575" y="4022081"/>
                </a:lnTo>
                <a:lnTo>
                  <a:pt x="7533437" y="4025839"/>
                </a:lnTo>
                <a:lnTo>
                  <a:pt x="7543239" y="4034049"/>
                </a:lnTo>
                <a:lnTo>
                  <a:pt x="7549222" y="4045509"/>
                </a:lnTo>
                <a:lnTo>
                  <a:pt x="7550630" y="4059022"/>
                </a:lnTo>
                <a:lnTo>
                  <a:pt x="7546872" y="4071885"/>
                </a:lnTo>
                <a:lnTo>
                  <a:pt x="7538663" y="4081686"/>
                </a:lnTo>
                <a:lnTo>
                  <a:pt x="7527202" y="4087670"/>
                </a:lnTo>
                <a:lnTo>
                  <a:pt x="7513688" y="4089077"/>
                </a:lnTo>
                <a:lnTo>
                  <a:pt x="7500826" y="4085319"/>
                </a:lnTo>
                <a:lnTo>
                  <a:pt x="7491025" y="4077109"/>
                </a:lnTo>
                <a:lnTo>
                  <a:pt x="7485041" y="4065649"/>
                </a:lnTo>
                <a:lnTo>
                  <a:pt x="7483634" y="4052135"/>
                </a:lnTo>
                <a:close/>
              </a:path>
              <a:path w="9987280" h="5440680">
                <a:moveTo>
                  <a:pt x="7500576" y="743651"/>
                </a:moveTo>
                <a:lnTo>
                  <a:pt x="7504334" y="730789"/>
                </a:lnTo>
                <a:lnTo>
                  <a:pt x="7512543" y="720987"/>
                </a:lnTo>
                <a:lnTo>
                  <a:pt x="7524004" y="715004"/>
                </a:lnTo>
                <a:lnTo>
                  <a:pt x="7537517" y="713596"/>
                </a:lnTo>
                <a:lnTo>
                  <a:pt x="7550379" y="717355"/>
                </a:lnTo>
                <a:lnTo>
                  <a:pt x="7560181" y="725564"/>
                </a:lnTo>
                <a:lnTo>
                  <a:pt x="7566164" y="737024"/>
                </a:lnTo>
                <a:lnTo>
                  <a:pt x="7567572" y="750538"/>
                </a:lnTo>
                <a:lnTo>
                  <a:pt x="7564062" y="762299"/>
                </a:lnTo>
                <a:lnTo>
                  <a:pt x="7555825" y="772223"/>
                </a:lnTo>
                <a:lnTo>
                  <a:pt x="7544226" y="778818"/>
                </a:lnTo>
                <a:lnTo>
                  <a:pt x="7530630" y="780592"/>
                </a:lnTo>
                <a:lnTo>
                  <a:pt x="7517768" y="776834"/>
                </a:lnTo>
                <a:lnTo>
                  <a:pt x="7507967" y="768625"/>
                </a:lnTo>
                <a:lnTo>
                  <a:pt x="7501983" y="757164"/>
                </a:lnTo>
                <a:lnTo>
                  <a:pt x="7500576" y="743651"/>
                </a:lnTo>
                <a:close/>
              </a:path>
              <a:path w="9987280" h="5440680">
                <a:moveTo>
                  <a:pt x="7471440" y="1055148"/>
                </a:moveTo>
                <a:lnTo>
                  <a:pt x="7475198" y="1042286"/>
                </a:lnTo>
                <a:lnTo>
                  <a:pt x="7483408" y="1032484"/>
                </a:lnTo>
                <a:lnTo>
                  <a:pt x="7494868" y="1026501"/>
                </a:lnTo>
                <a:lnTo>
                  <a:pt x="7508381" y="1025093"/>
                </a:lnTo>
                <a:lnTo>
                  <a:pt x="7521243" y="1028852"/>
                </a:lnTo>
                <a:lnTo>
                  <a:pt x="7531045" y="1037061"/>
                </a:lnTo>
                <a:lnTo>
                  <a:pt x="7537028" y="1048521"/>
                </a:lnTo>
                <a:lnTo>
                  <a:pt x="7538436" y="1062035"/>
                </a:lnTo>
                <a:lnTo>
                  <a:pt x="7534926" y="1073796"/>
                </a:lnTo>
                <a:lnTo>
                  <a:pt x="7526689" y="1083720"/>
                </a:lnTo>
                <a:lnTo>
                  <a:pt x="7515090" y="1090315"/>
                </a:lnTo>
                <a:lnTo>
                  <a:pt x="7501494" y="1092089"/>
                </a:lnTo>
                <a:lnTo>
                  <a:pt x="7488632" y="1088331"/>
                </a:lnTo>
                <a:lnTo>
                  <a:pt x="7478831" y="1080122"/>
                </a:lnTo>
                <a:lnTo>
                  <a:pt x="7472847" y="1068661"/>
                </a:lnTo>
                <a:lnTo>
                  <a:pt x="7471440" y="1055148"/>
                </a:lnTo>
                <a:close/>
              </a:path>
              <a:path w="9987280" h="5440680">
                <a:moveTo>
                  <a:pt x="7440617" y="1349812"/>
                </a:moveTo>
                <a:lnTo>
                  <a:pt x="7444375" y="1336950"/>
                </a:lnTo>
                <a:lnTo>
                  <a:pt x="7452584" y="1327149"/>
                </a:lnTo>
                <a:lnTo>
                  <a:pt x="7464045" y="1321165"/>
                </a:lnTo>
                <a:lnTo>
                  <a:pt x="7477558" y="1319758"/>
                </a:lnTo>
                <a:lnTo>
                  <a:pt x="7490420" y="1323516"/>
                </a:lnTo>
                <a:lnTo>
                  <a:pt x="7500222" y="1331725"/>
                </a:lnTo>
                <a:lnTo>
                  <a:pt x="7506205" y="1343186"/>
                </a:lnTo>
                <a:lnTo>
                  <a:pt x="7507613" y="1356699"/>
                </a:lnTo>
                <a:lnTo>
                  <a:pt x="7504103" y="1368460"/>
                </a:lnTo>
                <a:lnTo>
                  <a:pt x="7495866" y="1378384"/>
                </a:lnTo>
                <a:lnTo>
                  <a:pt x="7484267" y="1384979"/>
                </a:lnTo>
                <a:lnTo>
                  <a:pt x="7470671" y="1386754"/>
                </a:lnTo>
                <a:lnTo>
                  <a:pt x="7457809" y="1382995"/>
                </a:lnTo>
                <a:lnTo>
                  <a:pt x="7448007" y="1374786"/>
                </a:lnTo>
                <a:lnTo>
                  <a:pt x="7442024" y="1363326"/>
                </a:lnTo>
                <a:lnTo>
                  <a:pt x="7440617" y="1349812"/>
                </a:lnTo>
                <a:close/>
              </a:path>
              <a:path w="9987280" h="5440680">
                <a:moveTo>
                  <a:pt x="7412992" y="1642456"/>
                </a:moveTo>
                <a:lnTo>
                  <a:pt x="7416750" y="1629594"/>
                </a:lnTo>
                <a:lnTo>
                  <a:pt x="7424959" y="1619792"/>
                </a:lnTo>
                <a:lnTo>
                  <a:pt x="7436420" y="1613809"/>
                </a:lnTo>
                <a:lnTo>
                  <a:pt x="7449933" y="1612402"/>
                </a:lnTo>
                <a:lnTo>
                  <a:pt x="7462795" y="1616160"/>
                </a:lnTo>
                <a:lnTo>
                  <a:pt x="7472597" y="1624369"/>
                </a:lnTo>
                <a:lnTo>
                  <a:pt x="7478580" y="1635830"/>
                </a:lnTo>
                <a:lnTo>
                  <a:pt x="7479988" y="1649343"/>
                </a:lnTo>
                <a:lnTo>
                  <a:pt x="7476229" y="1662205"/>
                </a:lnTo>
                <a:lnTo>
                  <a:pt x="7468020" y="1672007"/>
                </a:lnTo>
                <a:lnTo>
                  <a:pt x="7456560" y="1677990"/>
                </a:lnTo>
                <a:lnTo>
                  <a:pt x="7443046" y="1679398"/>
                </a:lnTo>
                <a:lnTo>
                  <a:pt x="7430184" y="1675639"/>
                </a:lnTo>
                <a:lnTo>
                  <a:pt x="7420383" y="1667430"/>
                </a:lnTo>
                <a:lnTo>
                  <a:pt x="7414399" y="1655970"/>
                </a:lnTo>
                <a:lnTo>
                  <a:pt x="7412992" y="1642456"/>
                </a:lnTo>
                <a:close/>
              </a:path>
              <a:path w="9987280" h="5440680">
                <a:moveTo>
                  <a:pt x="7384190" y="1940318"/>
                </a:moveTo>
                <a:lnTo>
                  <a:pt x="7387948" y="1927456"/>
                </a:lnTo>
                <a:lnTo>
                  <a:pt x="7396157" y="1917655"/>
                </a:lnTo>
                <a:lnTo>
                  <a:pt x="7407618" y="1911671"/>
                </a:lnTo>
                <a:lnTo>
                  <a:pt x="7421131" y="1910264"/>
                </a:lnTo>
                <a:lnTo>
                  <a:pt x="7433993" y="1914022"/>
                </a:lnTo>
                <a:lnTo>
                  <a:pt x="7443795" y="1922231"/>
                </a:lnTo>
                <a:lnTo>
                  <a:pt x="7449778" y="1933692"/>
                </a:lnTo>
                <a:lnTo>
                  <a:pt x="7451186" y="1947205"/>
                </a:lnTo>
                <a:lnTo>
                  <a:pt x="7446575" y="1958718"/>
                </a:lnTo>
                <a:lnTo>
                  <a:pt x="7438460" y="1968670"/>
                </a:lnTo>
                <a:lnTo>
                  <a:pt x="7427473" y="1975403"/>
                </a:lnTo>
                <a:lnTo>
                  <a:pt x="7414244" y="1977260"/>
                </a:lnTo>
                <a:lnTo>
                  <a:pt x="7401382" y="1973501"/>
                </a:lnTo>
                <a:lnTo>
                  <a:pt x="7391580" y="1965292"/>
                </a:lnTo>
                <a:lnTo>
                  <a:pt x="7385597" y="1953832"/>
                </a:lnTo>
                <a:lnTo>
                  <a:pt x="7384190" y="1940318"/>
                </a:lnTo>
                <a:close/>
              </a:path>
              <a:path w="9987280" h="5440680">
                <a:moveTo>
                  <a:pt x="7352445" y="2251227"/>
                </a:moveTo>
                <a:lnTo>
                  <a:pt x="7356203" y="2238365"/>
                </a:lnTo>
                <a:lnTo>
                  <a:pt x="7364412" y="2228563"/>
                </a:lnTo>
                <a:lnTo>
                  <a:pt x="7375873" y="2222580"/>
                </a:lnTo>
                <a:lnTo>
                  <a:pt x="7389386" y="2221172"/>
                </a:lnTo>
                <a:lnTo>
                  <a:pt x="7402248" y="2224930"/>
                </a:lnTo>
                <a:lnTo>
                  <a:pt x="7412050" y="2233139"/>
                </a:lnTo>
                <a:lnTo>
                  <a:pt x="7418033" y="2244600"/>
                </a:lnTo>
                <a:lnTo>
                  <a:pt x="7419441" y="2258113"/>
                </a:lnTo>
                <a:lnTo>
                  <a:pt x="7415931" y="2269875"/>
                </a:lnTo>
                <a:lnTo>
                  <a:pt x="7407694" y="2279799"/>
                </a:lnTo>
                <a:lnTo>
                  <a:pt x="7396095" y="2286394"/>
                </a:lnTo>
                <a:lnTo>
                  <a:pt x="7382499" y="2288168"/>
                </a:lnTo>
                <a:lnTo>
                  <a:pt x="7369637" y="2284410"/>
                </a:lnTo>
                <a:lnTo>
                  <a:pt x="7359836" y="2276201"/>
                </a:lnTo>
                <a:lnTo>
                  <a:pt x="7353852" y="2264740"/>
                </a:lnTo>
                <a:lnTo>
                  <a:pt x="7352445" y="2251227"/>
                </a:lnTo>
                <a:close/>
              </a:path>
              <a:path w="9987280" h="5440680">
                <a:moveTo>
                  <a:pt x="7324231" y="2546479"/>
                </a:moveTo>
                <a:lnTo>
                  <a:pt x="7327989" y="2533617"/>
                </a:lnTo>
                <a:lnTo>
                  <a:pt x="7336198" y="2523816"/>
                </a:lnTo>
                <a:lnTo>
                  <a:pt x="7347659" y="2517832"/>
                </a:lnTo>
                <a:lnTo>
                  <a:pt x="7361172" y="2516425"/>
                </a:lnTo>
                <a:lnTo>
                  <a:pt x="7374034" y="2520183"/>
                </a:lnTo>
                <a:lnTo>
                  <a:pt x="7383836" y="2528392"/>
                </a:lnTo>
                <a:lnTo>
                  <a:pt x="7389819" y="2539853"/>
                </a:lnTo>
                <a:lnTo>
                  <a:pt x="7391227" y="2553366"/>
                </a:lnTo>
                <a:lnTo>
                  <a:pt x="7386616" y="2564879"/>
                </a:lnTo>
                <a:lnTo>
                  <a:pt x="7378502" y="2574831"/>
                </a:lnTo>
                <a:lnTo>
                  <a:pt x="7367514" y="2581564"/>
                </a:lnTo>
                <a:lnTo>
                  <a:pt x="7354285" y="2583421"/>
                </a:lnTo>
                <a:lnTo>
                  <a:pt x="7341423" y="2579662"/>
                </a:lnTo>
                <a:lnTo>
                  <a:pt x="7331622" y="2571453"/>
                </a:lnTo>
                <a:lnTo>
                  <a:pt x="7325639" y="2559993"/>
                </a:lnTo>
                <a:lnTo>
                  <a:pt x="7324231" y="2546479"/>
                </a:lnTo>
                <a:close/>
              </a:path>
              <a:path w="9987280" h="5440680">
                <a:moveTo>
                  <a:pt x="7293997" y="2838535"/>
                </a:moveTo>
                <a:lnTo>
                  <a:pt x="7297755" y="2825673"/>
                </a:lnTo>
                <a:lnTo>
                  <a:pt x="7305964" y="2815871"/>
                </a:lnTo>
                <a:lnTo>
                  <a:pt x="7317425" y="2809888"/>
                </a:lnTo>
                <a:lnTo>
                  <a:pt x="7330938" y="2808480"/>
                </a:lnTo>
                <a:lnTo>
                  <a:pt x="7343800" y="2812239"/>
                </a:lnTo>
                <a:lnTo>
                  <a:pt x="7353602" y="2820448"/>
                </a:lnTo>
                <a:lnTo>
                  <a:pt x="7359585" y="2831909"/>
                </a:lnTo>
                <a:lnTo>
                  <a:pt x="7360992" y="2845422"/>
                </a:lnTo>
                <a:lnTo>
                  <a:pt x="7357234" y="2858284"/>
                </a:lnTo>
                <a:lnTo>
                  <a:pt x="7349025" y="2868085"/>
                </a:lnTo>
                <a:lnTo>
                  <a:pt x="7337564" y="2874069"/>
                </a:lnTo>
                <a:lnTo>
                  <a:pt x="7324051" y="2875476"/>
                </a:lnTo>
                <a:lnTo>
                  <a:pt x="7311189" y="2871718"/>
                </a:lnTo>
                <a:lnTo>
                  <a:pt x="7301388" y="2863509"/>
                </a:lnTo>
                <a:lnTo>
                  <a:pt x="7295404" y="2852048"/>
                </a:lnTo>
                <a:lnTo>
                  <a:pt x="7293997" y="2838535"/>
                </a:lnTo>
                <a:close/>
              </a:path>
              <a:path w="9987280" h="5440680">
                <a:moveTo>
                  <a:pt x="7268392" y="3134376"/>
                </a:moveTo>
                <a:lnTo>
                  <a:pt x="7272150" y="3121514"/>
                </a:lnTo>
                <a:lnTo>
                  <a:pt x="7280360" y="3111713"/>
                </a:lnTo>
                <a:lnTo>
                  <a:pt x="7291820" y="3105729"/>
                </a:lnTo>
                <a:lnTo>
                  <a:pt x="7305334" y="3104322"/>
                </a:lnTo>
                <a:lnTo>
                  <a:pt x="7318196" y="3108080"/>
                </a:lnTo>
                <a:lnTo>
                  <a:pt x="7327997" y="3116289"/>
                </a:lnTo>
                <a:lnTo>
                  <a:pt x="7333981" y="3127750"/>
                </a:lnTo>
                <a:lnTo>
                  <a:pt x="7335388" y="3141263"/>
                </a:lnTo>
                <a:lnTo>
                  <a:pt x="7331630" y="3154125"/>
                </a:lnTo>
                <a:lnTo>
                  <a:pt x="7323421" y="3163927"/>
                </a:lnTo>
                <a:lnTo>
                  <a:pt x="7311960" y="3169911"/>
                </a:lnTo>
                <a:lnTo>
                  <a:pt x="7298447" y="3171318"/>
                </a:lnTo>
                <a:lnTo>
                  <a:pt x="7285585" y="3167560"/>
                </a:lnTo>
                <a:lnTo>
                  <a:pt x="7275783" y="3159350"/>
                </a:lnTo>
                <a:lnTo>
                  <a:pt x="7269800" y="3147890"/>
                </a:lnTo>
                <a:lnTo>
                  <a:pt x="7268392" y="3134376"/>
                </a:lnTo>
                <a:close/>
              </a:path>
              <a:path w="9987280" h="5440680">
                <a:moveTo>
                  <a:pt x="7239256" y="3445873"/>
                </a:moveTo>
                <a:lnTo>
                  <a:pt x="7243015" y="3433011"/>
                </a:lnTo>
                <a:lnTo>
                  <a:pt x="7251224" y="3423209"/>
                </a:lnTo>
                <a:lnTo>
                  <a:pt x="7262685" y="3417226"/>
                </a:lnTo>
                <a:lnTo>
                  <a:pt x="7276198" y="3415819"/>
                </a:lnTo>
                <a:lnTo>
                  <a:pt x="7289060" y="3419577"/>
                </a:lnTo>
                <a:lnTo>
                  <a:pt x="7298861" y="3427786"/>
                </a:lnTo>
                <a:lnTo>
                  <a:pt x="7304845" y="3439247"/>
                </a:lnTo>
                <a:lnTo>
                  <a:pt x="7306252" y="3452760"/>
                </a:lnTo>
                <a:lnTo>
                  <a:pt x="7302494" y="3465622"/>
                </a:lnTo>
                <a:lnTo>
                  <a:pt x="7294285" y="3475424"/>
                </a:lnTo>
                <a:lnTo>
                  <a:pt x="7282824" y="3481407"/>
                </a:lnTo>
                <a:lnTo>
                  <a:pt x="7269311" y="3482815"/>
                </a:lnTo>
                <a:lnTo>
                  <a:pt x="7256449" y="3479056"/>
                </a:lnTo>
                <a:lnTo>
                  <a:pt x="7246647" y="3470847"/>
                </a:lnTo>
                <a:lnTo>
                  <a:pt x="7240664" y="3459386"/>
                </a:lnTo>
                <a:lnTo>
                  <a:pt x="7239256" y="3445873"/>
                </a:lnTo>
                <a:close/>
              </a:path>
              <a:path w="9987280" h="5440680">
                <a:moveTo>
                  <a:pt x="7211043" y="3741126"/>
                </a:moveTo>
                <a:lnTo>
                  <a:pt x="7214801" y="3728264"/>
                </a:lnTo>
                <a:lnTo>
                  <a:pt x="7223010" y="3718462"/>
                </a:lnTo>
                <a:lnTo>
                  <a:pt x="7234471" y="3712479"/>
                </a:lnTo>
                <a:lnTo>
                  <a:pt x="7247984" y="3711072"/>
                </a:lnTo>
                <a:lnTo>
                  <a:pt x="7260846" y="3714830"/>
                </a:lnTo>
                <a:lnTo>
                  <a:pt x="7270647" y="3723039"/>
                </a:lnTo>
                <a:lnTo>
                  <a:pt x="7276631" y="3734500"/>
                </a:lnTo>
                <a:lnTo>
                  <a:pt x="7278038" y="3748013"/>
                </a:lnTo>
                <a:lnTo>
                  <a:pt x="7274529" y="3759774"/>
                </a:lnTo>
                <a:lnTo>
                  <a:pt x="7266292" y="3769698"/>
                </a:lnTo>
                <a:lnTo>
                  <a:pt x="7254693" y="3776293"/>
                </a:lnTo>
                <a:lnTo>
                  <a:pt x="7241097" y="3778067"/>
                </a:lnTo>
                <a:lnTo>
                  <a:pt x="7228235" y="3774309"/>
                </a:lnTo>
                <a:lnTo>
                  <a:pt x="7218433" y="3766100"/>
                </a:lnTo>
                <a:lnTo>
                  <a:pt x="7212450" y="3754639"/>
                </a:lnTo>
                <a:lnTo>
                  <a:pt x="7211043" y="3741126"/>
                </a:lnTo>
                <a:close/>
              </a:path>
              <a:path w="9987280" h="5440680">
                <a:moveTo>
                  <a:pt x="7183418" y="4033770"/>
                </a:moveTo>
                <a:lnTo>
                  <a:pt x="7187176" y="4020908"/>
                </a:lnTo>
                <a:lnTo>
                  <a:pt x="7195385" y="4011107"/>
                </a:lnTo>
                <a:lnTo>
                  <a:pt x="7206846" y="4005123"/>
                </a:lnTo>
                <a:lnTo>
                  <a:pt x="7220359" y="4003716"/>
                </a:lnTo>
                <a:lnTo>
                  <a:pt x="7233221" y="4007474"/>
                </a:lnTo>
                <a:lnTo>
                  <a:pt x="7243023" y="4015683"/>
                </a:lnTo>
                <a:lnTo>
                  <a:pt x="7249006" y="4027144"/>
                </a:lnTo>
                <a:lnTo>
                  <a:pt x="7250414" y="4040657"/>
                </a:lnTo>
                <a:lnTo>
                  <a:pt x="7246655" y="4053519"/>
                </a:lnTo>
                <a:lnTo>
                  <a:pt x="7238446" y="4063321"/>
                </a:lnTo>
                <a:lnTo>
                  <a:pt x="7226985" y="4069304"/>
                </a:lnTo>
                <a:lnTo>
                  <a:pt x="7213472" y="4070712"/>
                </a:lnTo>
                <a:lnTo>
                  <a:pt x="7200610" y="4066953"/>
                </a:lnTo>
                <a:lnTo>
                  <a:pt x="7190808" y="4058744"/>
                </a:lnTo>
                <a:lnTo>
                  <a:pt x="7184825" y="4047283"/>
                </a:lnTo>
                <a:lnTo>
                  <a:pt x="7183418" y="4033770"/>
                </a:lnTo>
                <a:close/>
              </a:path>
              <a:path w="9987280" h="5440680">
                <a:moveTo>
                  <a:pt x="7187646" y="708708"/>
                </a:moveTo>
                <a:lnTo>
                  <a:pt x="7191405" y="695846"/>
                </a:lnTo>
                <a:lnTo>
                  <a:pt x="7199614" y="686044"/>
                </a:lnTo>
                <a:lnTo>
                  <a:pt x="7211075" y="680061"/>
                </a:lnTo>
                <a:lnTo>
                  <a:pt x="7224588" y="678654"/>
                </a:lnTo>
                <a:lnTo>
                  <a:pt x="7237450" y="682412"/>
                </a:lnTo>
                <a:lnTo>
                  <a:pt x="7247252" y="690621"/>
                </a:lnTo>
                <a:lnTo>
                  <a:pt x="7253235" y="702082"/>
                </a:lnTo>
                <a:lnTo>
                  <a:pt x="7254642" y="715595"/>
                </a:lnTo>
                <a:lnTo>
                  <a:pt x="7250032" y="727108"/>
                </a:lnTo>
                <a:lnTo>
                  <a:pt x="7241917" y="737059"/>
                </a:lnTo>
                <a:lnTo>
                  <a:pt x="7230930" y="743792"/>
                </a:lnTo>
                <a:lnTo>
                  <a:pt x="7217701" y="745650"/>
                </a:lnTo>
                <a:lnTo>
                  <a:pt x="7204839" y="741891"/>
                </a:lnTo>
                <a:lnTo>
                  <a:pt x="7195037" y="733682"/>
                </a:lnTo>
                <a:lnTo>
                  <a:pt x="7189054" y="722222"/>
                </a:lnTo>
                <a:lnTo>
                  <a:pt x="7187646" y="708708"/>
                </a:lnTo>
                <a:close/>
              </a:path>
              <a:path w="9987280" h="5440680">
                <a:moveTo>
                  <a:pt x="7155902" y="1019617"/>
                </a:moveTo>
                <a:lnTo>
                  <a:pt x="7159660" y="1006754"/>
                </a:lnTo>
                <a:lnTo>
                  <a:pt x="7167869" y="996953"/>
                </a:lnTo>
                <a:lnTo>
                  <a:pt x="7179330" y="990969"/>
                </a:lnTo>
                <a:lnTo>
                  <a:pt x="7192843" y="989562"/>
                </a:lnTo>
                <a:lnTo>
                  <a:pt x="7205705" y="993320"/>
                </a:lnTo>
                <a:lnTo>
                  <a:pt x="7215507" y="1001529"/>
                </a:lnTo>
                <a:lnTo>
                  <a:pt x="7221490" y="1012990"/>
                </a:lnTo>
                <a:lnTo>
                  <a:pt x="7222898" y="1026503"/>
                </a:lnTo>
                <a:lnTo>
                  <a:pt x="7219388" y="1038264"/>
                </a:lnTo>
                <a:lnTo>
                  <a:pt x="7211151" y="1048188"/>
                </a:lnTo>
                <a:lnTo>
                  <a:pt x="7199552" y="1054783"/>
                </a:lnTo>
                <a:lnTo>
                  <a:pt x="7185956" y="1056558"/>
                </a:lnTo>
                <a:lnTo>
                  <a:pt x="7173094" y="1052800"/>
                </a:lnTo>
                <a:lnTo>
                  <a:pt x="7163292" y="1044591"/>
                </a:lnTo>
                <a:lnTo>
                  <a:pt x="7157309" y="1033130"/>
                </a:lnTo>
                <a:lnTo>
                  <a:pt x="7155902" y="1019617"/>
                </a:lnTo>
                <a:close/>
              </a:path>
              <a:path w="9987280" h="5440680">
                <a:moveTo>
                  <a:pt x="7127688" y="1314870"/>
                </a:moveTo>
                <a:lnTo>
                  <a:pt x="7131446" y="1302007"/>
                </a:lnTo>
                <a:lnTo>
                  <a:pt x="7139655" y="1292206"/>
                </a:lnTo>
                <a:lnTo>
                  <a:pt x="7151116" y="1286222"/>
                </a:lnTo>
                <a:lnTo>
                  <a:pt x="7164629" y="1284815"/>
                </a:lnTo>
                <a:lnTo>
                  <a:pt x="7177491" y="1288573"/>
                </a:lnTo>
                <a:lnTo>
                  <a:pt x="7187293" y="1296782"/>
                </a:lnTo>
                <a:lnTo>
                  <a:pt x="7193276" y="1308243"/>
                </a:lnTo>
                <a:lnTo>
                  <a:pt x="7194684" y="1321756"/>
                </a:lnTo>
                <a:lnTo>
                  <a:pt x="7191174" y="1333518"/>
                </a:lnTo>
                <a:lnTo>
                  <a:pt x="7182937" y="1343441"/>
                </a:lnTo>
                <a:lnTo>
                  <a:pt x="7171338" y="1350036"/>
                </a:lnTo>
                <a:lnTo>
                  <a:pt x="7157742" y="1351811"/>
                </a:lnTo>
                <a:lnTo>
                  <a:pt x="7144880" y="1348053"/>
                </a:lnTo>
                <a:lnTo>
                  <a:pt x="7135079" y="1339844"/>
                </a:lnTo>
                <a:lnTo>
                  <a:pt x="7129095" y="1328383"/>
                </a:lnTo>
                <a:lnTo>
                  <a:pt x="7127688" y="1314870"/>
                </a:lnTo>
                <a:close/>
              </a:path>
              <a:path w="9987280" h="5440680">
                <a:moveTo>
                  <a:pt x="7097454" y="1606925"/>
                </a:moveTo>
                <a:lnTo>
                  <a:pt x="7101212" y="1594063"/>
                </a:lnTo>
                <a:lnTo>
                  <a:pt x="7109421" y="1584261"/>
                </a:lnTo>
                <a:lnTo>
                  <a:pt x="7120882" y="1578278"/>
                </a:lnTo>
                <a:lnTo>
                  <a:pt x="7134395" y="1576870"/>
                </a:lnTo>
                <a:lnTo>
                  <a:pt x="7147257" y="1580628"/>
                </a:lnTo>
                <a:lnTo>
                  <a:pt x="7157059" y="1588838"/>
                </a:lnTo>
                <a:lnTo>
                  <a:pt x="7163042" y="1600298"/>
                </a:lnTo>
                <a:lnTo>
                  <a:pt x="7164450" y="1613811"/>
                </a:lnTo>
                <a:lnTo>
                  <a:pt x="7160691" y="1626674"/>
                </a:lnTo>
                <a:lnTo>
                  <a:pt x="7152482" y="1636475"/>
                </a:lnTo>
                <a:lnTo>
                  <a:pt x="7141021" y="1642459"/>
                </a:lnTo>
                <a:lnTo>
                  <a:pt x="7127508" y="1643866"/>
                </a:lnTo>
                <a:lnTo>
                  <a:pt x="7114646" y="1640108"/>
                </a:lnTo>
                <a:lnTo>
                  <a:pt x="7104845" y="1631899"/>
                </a:lnTo>
                <a:lnTo>
                  <a:pt x="7098861" y="1620438"/>
                </a:lnTo>
                <a:lnTo>
                  <a:pt x="7097454" y="1606925"/>
                </a:lnTo>
                <a:close/>
              </a:path>
              <a:path w="9987280" h="5440680">
                <a:moveTo>
                  <a:pt x="7068651" y="1904787"/>
                </a:moveTo>
                <a:lnTo>
                  <a:pt x="7072410" y="1891925"/>
                </a:lnTo>
                <a:lnTo>
                  <a:pt x="7080619" y="1882123"/>
                </a:lnTo>
                <a:lnTo>
                  <a:pt x="7092079" y="1876140"/>
                </a:lnTo>
                <a:lnTo>
                  <a:pt x="7105593" y="1874732"/>
                </a:lnTo>
                <a:lnTo>
                  <a:pt x="7118455" y="1878491"/>
                </a:lnTo>
                <a:lnTo>
                  <a:pt x="7128256" y="1886700"/>
                </a:lnTo>
                <a:lnTo>
                  <a:pt x="7134240" y="1898160"/>
                </a:lnTo>
                <a:lnTo>
                  <a:pt x="7135647" y="1911674"/>
                </a:lnTo>
                <a:lnTo>
                  <a:pt x="7132137" y="1923435"/>
                </a:lnTo>
                <a:lnTo>
                  <a:pt x="7123901" y="1933359"/>
                </a:lnTo>
                <a:lnTo>
                  <a:pt x="7112302" y="1939954"/>
                </a:lnTo>
                <a:lnTo>
                  <a:pt x="7098706" y="1941728"/>
                </a:lnTo>
                <a:lnTo>
                  <a:pt x="7085844" y="1937970"/>
                </a:lnTo>
                <a:lnTo>
                  <a:pt x="7076042" y="1929761"/>
                </a:lnTo>
                <a:lnTo>
                  <a:pt x="7070059" y="1918300"/>
                </a:lnTo>
                <a:lnTo>
                  <a:pt x="7068651" y="1904787"/>
                </a:lnTo>
                <a:close/>
              </a:path>
              <a:path w="9987280" h="5440680">
                <a:moveTo>
                  <a:pt x="7036906" y="2215695"/>
                </a:moveTo>
                <a:lnTo>
                  <a:pt x="7040665" y="2202833"/>
                </a:lnTo>
                <a:lnTo>
                  <a:pt x="7048874" y="2193032"/>
                </a:lnTo>
                <a:lnTo>
                  <a:pt x="7060335" y="2187048"/>
                </a:lnTo>
                <a:lnTo>
                  <a:pt x="7073848" y="2185641"/>
                </a:lnTo>
                <a:lnTo>
                  <a:pt x="7086710" y="2189399"/>
                </a:lnTo>
                <a:lnTo>
                  <a:pt x="7096512" y="2197608"/>
                </a:lnTo>
                <a:lnTo>
                  <a:pt x="7102495" y="2209069"/>
                </a:lnTo>
                <a:lnTo>
                  <a:pt x="7103902" y="2222582"/>
                </a:lnTo>
                <a:lnTo>
                  <a:pt x="7100144" y="2235444"/>
                </a:lnTo>
                <a:lnTo>
                  <a:pt x="7091935" y="2245246"/>
                </a:lnTo>
                <a:lnTo>
                  <a:pt x="7080474" y="2251229"/>
                </a:lnTo>
                <a:lnTo>
                  <a:pt x="7066961" y="2252637"/>
                </a:lnTo>
                <a:lnTo>
                  <a:pt x="7054099" y="2248878"/>
                </a:lnTo>
                <a:lnTo>
                  <a:pt x="7044297" y="2240669"/>
                </a:lnTo>
                <a:lnTo>
                  <a:pt x="7038314" y="2229209"/>
                </a:lnTo>
                <a:lnTo>
                  <a:pt x="7036906" y="2215695"/>
                </a:lnTo>
                <a:close/>
              </a:path>
              <a:path w="9987280" h="5440680">
                <a:moveTo>
                  <a:pt x="7008693" y="2510948"/>
                </a:moveTo>
                <a:lnTo>
                  <a:pt x="7012451" y="2498086"/>
                </a:lnTo>
                <a:lnTo>
                  <a:pt x="7020660" y="2488284"/>
                </a:lnTo>
                <a:lnTo>
                  <a:pt x="7032121" y="2482301"/>
                </a:lnTo>
                <a:lnTo>
                  <a:pt x="7045634" y="2480894"/>
                </a:lnTo>
                <a:lnTo>
                  <a:pt x="7058496" y="2484652"/>
                </a:lnTo>
                <a:lnTo>
                  <a:pt x="7068298" y="2492861"/>
                </a:lnTo>
                <a:lnTo>
                  <a:pt x="7074281" y="2504322"/>
                </a:lnTo>
                <a:lnTo>
                  <a:pt x="7075689" y="2517835"/>
                </a:lnTo>
                <a:lnTo>
                  <a:pt x="7071930" y="2530697"/>
                </a:lnTo>
                <a:lnTo>
                  <a:pt x="7063721" y="2540499"/>
                </a:lnTo>
                <a:lnTo>
                  <a:pt x="7052260" y="2546482"/>
                </a:lnTo>
                <a:lnTo>
                  <a:pt x="7038747" y="2547889"/>
                </a:lnTo>
                <a:lnTo>
                  <a:pt x="7025885" y="2544131"/>
                </a:lnTo>
                <a:lnTo>
                  <a:pt x="7016084" y="2535922"/>
                </a:lnTo>
                <a:lnTo>
                  <a:pt x="7010100" y="2524461"/>
                </a:lnTo>
                <a:lnTo>
                  <a:pt x="7008693" y="2510948"/>
                </a:lnTo>
                <a:close/>
              </a:path>
              <a:path w="9987280" h="5440680">
                <a:moveTo>
                  <a:pt x="6981068" y="2803592"/>
                </a:moveTo>
                <a:lnTo>
                  <a:pt x="6984826" y="2790730"/>
                </a:lnTo>
                <a:lnTo>
                  <a:pt x="6993035" y="2780928"/>
                </a:lnTo>
                <a:lnTo>
                  <a:pt x="7004496" y="2774945"/>
                </a:lnTo>
                <a:lnTo>
                  <a:pt x="7018009" y="2773537"/>
                </a:lnTo>
                <a:lnTo>
                  <a:pt x="7030871" y="2777296"/>
                </a:lnTo>
                <a:lnTo>
                  <a:pt x="7040673" y="2785505"/>
                </a:lnTo>
                <a:lnTo>
                  <a:pt x="7046656" y="2796965"/>
                </a:lnTo>
                <a:lnTo>
                  <a:pt x="7048064" y="2810479"/>
                </a:lnTo>
                <a:lnTo>
                  <a:pt x="7043205" y="2823093"/>
                </a:lnTo>
                <a:lnTo>
                  <a:pt x="7035118" y="2832922"/>
                </a:lnTo>
                <a:lnTo>
                  <a:pt x="7024269" y="2839043"/>
                </a:lnTo>
                <a:lnTo>
                  <a:pt x="7011122" y="2840533"/>
                </a:lnTo>
                <a:lnTo>
                  <a:pt x="6998260" y="2836775"/>
                </a:lnTo>
                <a:lnTo>
                  <a:pt x="6988459" y="2828566"/>
                </a:lnTo>
                <a:lnTo>
                  <a:pt x="6982475" y="2817105"/>
                </a:lnTo>
                <a:lnTo>
                  <a:pt x="6981068" y="2803592"/>
                </a:lnTo>
                <a:close/>
              </a:path>
              <a:path w="9987280" h="5440680">
                <a:moveTo>
                  <a:pt x="6955464" y="3099433"/>
                </a:moveTo>
                <a:lnTo>
                  <a:pt x="6959222" y="3086571"/>
                </a:lnTo>
                <a:lnTo>
                  <a:pt x="6967431" y="3076770"/>
                </a:lnTo>
                <a:lnTo>
                  <a:pt x="6978892" y="3070786"/>
                </a:lnTo>
                <a:lnTo>
                  <a:pt x="6992405" y="3069379"/>
                </a:lnTo>
                <a:lnTo>
                  <a:pt x="7005267" y="3073137"/>
                </a:lnTo>
                <a:lnTo>
                  <a:pt x="7015068" y="3081346"/>
                </a:lnTo>
                <a:lnTo>
                  <a:pt x="7021052" y="3092807"/>
                </a:lnTo>
                <a:lnTo>
                  <a:pt x="7022459" y="3106320"/>
                </a:lnTo>
                <a:lnTo>
                  <a:pt x="7017600" y="3118934"/>
                </a:lnTo>
                <a:lnTo>
                  <a:pt x="7009513" y="3128763"/>
                </a:lnTo>
                <a:lnTo>
                  <a:pt x="6998664" y="3134885"/>
                </a:lnTo>
                <a:lnTo>
                  <a:pt x="6985518" y="3136375"/>
                </a:lnTo>
                <a:lnTo>
                  <a:pt x="6972656" y="3132616"/>
                </a:lnTo>
                <a:lnTo>
                  <a:pt x="6962854" y="3124407"/>
                </a:lnTo>
                <a:lnTo>
                  <a:pt x="6956871" y="3112947"/>
                </a:lnTo>
                <a:lnTo>
                  <a:pt x="6955464" y="3099433"/>
                </a:lnTo>
                <a:close/>
              </a:path>
              <a:path w="9987280" h="5440680">
                <a:moveTo>
                  <a:pt x="6923718" y="3410342"/>
                </a:moveTo>
                <a:lnTo>
                  <a:pt x="6927476" y="3397480"/>
                </a:lnTo>
                <a:lnTo>
                  <a:pt x="6935686" y="3387678"/>
                </a:lnTo>
                <a:lnTo>
                  <a:pt x="6947146" y="3381695"/>
                </a:lnTo>
                <a:lnTo>
                  <a:pt x="6960660" y="3380287"/>
                </a:lnTo>
                <a:lnTo>
                  <a:pt x="6973522" y="3384046"/>
                </a:lnTo>
                <a:lnTo>
                  <a:pt x="6983323" y="3392255"/>
                </a:lnTo>
                <a:lnTo>
                  <a:pt x="6989306" y="3403715"/>
                </a:lnTo>
                <a:lnTo>
                  <a:pt x="6990714" y="3417229"/>
                </a:lnTo>
                <a:lnTo>
                  <a:pt x="6986956" y="3430091"/>
                </a:lnTo>
                <a:lnTo>
                  <a:pt x="6978747" y="3439892"/>
                </a:lnTo>
                <a:lnTo>
                  <a:pt x="6967286" y="3445876"/>
                </a:lnTo>
                <a:lnTo>
                  <a:pt x="6953773" y="3447283"/>
                </a:lnTo>
                <a:lnTo>
                  <a:pt x="6940911" y="3443525"/>
                </a:lnTo>
                <a:lnTo>
                  <a:pt x="6931109" y="3435316"/>
                </a:lnTo>
                <a:lnTo>
                  <a:pt x="6925126" y="3423855"/>
                </a:lnTo>
                <a:lnTo>
                  <a:pt x="6923718" y="3410342"/>
                </a:lnTo>
                <a:close/>
              </a:path>
              <a:path w="9987280" h="5440680">
                <a:moveTo>
                  <a:pt x="6895504" y="3705595"/>
                </a:moveTo>
                <a:lnTo>
                  <a:pt x="6899263" y="3692733"/>
                </a:lnTo>
                <a:lnTo>
                  <a:pt x="6907472" y="3682931"/>
                </a:lnTo>
                <a:lnTo>
                  <a:pt x="6918932" y="3676948"/>
                </a:lnTo>
                <a:lnTo>
                  <a:pt x="6932446" y="3675540"/>
                </a:lnTo>
                <a:lnTo>
                  <a:pt x="6945308" y="3679299"/>
                </a:lnTo>
                <a:lnTo>
                  <a:pt x="6955109" y="3687508"/>
                </a:lnTo>
                <a:lnTo>
                  <a:pt x="6961093" y="3698968"/>
                </a:lnTo>
                <a:lnTo>
                  <a:pt x="6962500" y="3712482"/>
                </a:lnTo>
                <a:lnTo>
                  <a:pt x="6958742" y="3725344"/>
                </a:lnTo>
                <a:lnTo>
                  <a:pt x="6950533" y="3735145"/>
                </a:lnTo>
                <a:lnTo>
                  <a:pt x="6939072" y="3741129"/>
                </a:lnTo>
                <a:lnTo>
                  <a:pt x="6925559" y="3742536"/>
                </a:lnTo>
                <a:lnTo>
                  <a:pt x="6912697" y="3738778"/>
                </a:lnTo>
                <a:lnTo>
                  <a:pt x="6902895" y="3730569"/>
                </a:lnTo>
                <a:lnTo>
                  <a:pt x="6896912" y="3719108"/>
                </a:lnTo>
                <a:lnTo>
                  <a:pt x="6895504" y="3705595"/>
                </a:lnTo>
                <a:close/>
              </a:path>
              <a:path w="9987280" h="5440680">
                <a:moveTo>
                  <a:pt x="6870488" y="3998827"/>
                </a:moveTo>
                <a:lnTo>
                  <a:pt x="6874247" y="3985965"/>
                </a:lnTo>
                <a:lnTo>
                  <a:pt x="6882456" y="3976163"/>
                </a:lnTo>
                <a:lnTo>
                  <a:pt x="6893917" y="3970180"/>
                </a:lnTo>
                <a:lnTo>
                  <a:pt x="6907430" y="3968773"/>
                </a:lnTo>
                <a:lnTo>
                  <a:pt x="6920292" y="3972531"/>
                </a:lnTo>
                <a:lnTo>
                  <a:pt x="6930093" y="3980740"/>
                </a:lnTo>
                <a:lnTo>
                  <a:pt x="6936077" y="3992201"/>
                </a:lnTo>
                <a:lnTo>
                  <a:pt x="6937484" y="4005714"/>
                </a:lnTo>
                <a:lnTo>
                  <a:pt x="6933726" y="4018576"/>
                </a:lnTo>
                <a:lnTo>
                  <a:pt x="6925517" y="4028378"/>
                </a:lnTo>
                <a:lnTo>
                  <a:pt x="6914056" y="4034361"/>
                </a:lnTo>
                <a:lnTo>
                  <a:pt x="6900543" y="4035768"/>
                </a:lnTo>
                <a:lnTo>
                  <a:pt x="6887681" y="4032010"/>
                </a:lnTo>
                <a:lnTo>
                  <a:pt x="6877879" y="4023801"/>
                </a:lnTo>
                <a:lnTo>
                  <a:pt x="6871896" y="4012340"/>
                </a:lnTo>
                <a:lnTo>
                  <a:pt x="6870488" y="3998827"/>
                </a:lnTo>
                <a:close/>
              </a:path>
              <a:path w="9987280" h="5440680">
                <a:moveTo>
                  <a:pt x="6900810" y="679651"/>
                </a:moveTo>
                <a:lnTo>
                  <a:pt x="6904568" y="666789"/>
                </a:lnTo>
                <a:lnTo>
                  <a:pt x="6912777" y="656987"/>
                </a:lnTo>
                <a:lnTo>
                  <a:pt x="6924238" y="651004"/>
                </a:lnTo>
                <a:lnTo>
                  <a:pt x="6937751" y="649596"/>
                </a:lnTo>
                <a:lnTo>
                  <a:pt x="6950613" y="653355"/>
                </a:lnTo>
                <a:lnTo>
                  <a:pt x="6960415" y="661564"/>
                </a:lnTo>
                <a:lnTo>
                  <a:pt x="6966398" y="673024"/>
                </a:lnTo>
                <a:lnTo>
                  <a:pt x="6967806" y="686538"/>
                </a:lnTo>
                <a:lnTo>
                  <a:pt x="6964048" y="699400"/>
                </a:lnTo>
                <a:lnTo>
                  <a:pt x="6955839" y="709201"/>
                </a:lnTo>
                <a:lnTo>
                  <a:pt x="6944378" y="715185"/>
                </a:lnTo>
                <a:lnTo>
                  <a:pt x="6930864" y="716592"/>
                </a:lnTo>
                <a:lnTo>
                  <a:pt x="6918002" y="712834"/>
                </a:lnTo>
                <a:lnTo>
                  <a:pt x="6908201" y="704625"/>
                </a:lnTo>
                <a:lnTo>
                  <a:pt x="6902217" y="693164"/>
                </a:lnTo>
                <a:lnTo>
                  <a:pt x="6900810" y="679651"/>
                </a:lnTo>
                <a:close/>
              </a:path>
              <a:path w="9987280" h="5440680">
                <a:moveTo>
                  <a:pt x="6871674" y="991148"/>
                </a:moveTo>
                <a:lnTo>
                  <a:pt x="6875432" y="978286"/>
                </a:lnTo>
                <a:lnTo>
                  <a:pt x="6883642" y="968484"/>
                </a:lnTo>
                <a:lnTo>
                  <a:pt x="6895102" y="962501"/>
                </a:lnTo>
                <a:lnTo>
                  <a:pt x="6908615" y="961093"/>
                </a:lnTo>
                <a:lnTo>
                  <a:pt x="6921477" y="964851"/>
                </a:lnTo>
                <a:lnTo>
                  <a:pt x="6931279" y="973060"/>
                </a:lnTo>
                <a:lnTo>
                  <a:pt x="6937262" y="984521"/>
                </a:lnTo>
                <a:lnTo>
                  <a:pt x="6938670" y="998034"/>
                </a:lnTo>
                <a:lnTo>
                  <a:pt x="6934912" y="1010897"/>
                </a:lnTo>
                <a:lnTo>
                  <a:pt x="6926703" y="1020698"/>
                </a:lnTo>
                <a:lnTo>
                  <a:pt x="6915242" y="1026682"/>
                </a:lnTo>
                <a:lnTo>
                  <a:pt x="6901728" y="1028089"/>
                </a:lnTo>
                <a:lnTo>
                  <a:pt x="6888866" y="1024331"/>
                </a:lnTo>
                <a:lnTo>
                  <a:pt x="6879065" y="1016122"/>
                </a:lnTo>
                <a:lnTo>
                  <a:pt x="6873081" y="1004661"/>
                </a:lnTo>
                <a:lnTo>
                  <a:pt x="6871674" y="991148"/>
                </a:lnTo>
                <a:close/>
              </a:path>
              <a:path w="9987280" h="5440680">
                <a:moveTo>
                  <a:pt x="6840851" y="1285812"/>
                </a:moveTo>
                <a:lnTo>
                  <a:pt x="6844610" y="1272950"/>
                </a:lnTo>
                <a:lnTo>
                  <a:pt x="6852819" y="1263149"/>
                </a:lnTo>
                <a:lnTo>
                  <a:pt x="6864279" y="1257165"/>
                </a:lnTo>
                <a:lnTo>
                  <a:pt x="6877793" y="1255758"/>
                </a:lnTo>
                <a:lnTo>
                  <a:pt x="6890655" y="1259516"/>
                </a:lnTo>
                <a:lnTo>
                  <a:pt x="6900456" y="1267725"/>
                </a:lnTo>
                <a:lnTo>
                  <a:pt x="6906440" y="1279186"/>
                </a:lnTo>
                <a:lnTo>
                  <a:pt x="6907847" y="1292699"/>
                </a:lnTo>
                <a:lnTo>
                  <a:pt x="6904089" y="1305561"/>
                </a:lnTo>
                <a:lnTo>
                  <a:pt x="6895880" y="1315363"/>
                </a:lnTo>
                <a:lnTo>
                  <a:pt x="6884419" y="1321346"/>
                </a:lnTo>
                <a:lnTo>
                  <a:pt x="6870906" y="1322754"/>
                </a:lnTo>
                <a:lnTo>
                  <a:pt x="6858044" y="1318995"/>
                </a:lnTo>
                <a:lnTo>
                  <a:pt x="6848242" y="1310786"/>
                </a:lnTo>
                <a:lnTo>
                  <a:pt x="6842258" y="1299326"/>
                </a:lnTo>
                <a:lnTo>
                  <a:pt x="6840851" y="1285812"/>
                </a:lnTo>
                <a:close/>
              </a:path>
              <a:path w="9987280" h="5440680">
                <a:moveTo>
                  <a:pt x="6813226" y="1578456"/>
                </a:moveTo>
                <a:lnTo>
                  <a:pt x="6816984" y="1565594"/>
                </a:lnTo>
                <a:lnTo>
                  <a:pt x="6825193" y="1555792"/>
                </a:lnTo>
                <a:lnTo>
                  <a:pt x="6836654" y="1549809"/>
                </a:lnTo>
                <a:lnTo>
                  <a:pt x="6850167" y="1548401"/>
                </a:lnTo>
                <a:lnTo>
                  <a:pt x="6863029" y="1552160"/>
                </a:lnTo>
                <a:lnTo>
                  <a:pt x="6872831" y="1560369"/>
                </a:lnTo>
                <a:lnTo>
                  <a:pt x="6878814" y="1571829"/>
                </a:lnTo>
                <a:lnTo>
                  <a:pt x="6880222" y="1585343"/>
                </a:lnTo>
                <a:lnTo>
                  <a:pt x="6876464" y="1598205"/>
                </a:lnTo>
                <a:lnTo>
                  <a:pt x="6868255" y="1608007"/>
                </a:lnTo>
                <a:lnTo>
                  <a:pt x="6856794" y="1613990"/>
                </a:lnTo>
                <a:lnTo>
                  <a:pt x="6843280" y="1615397"/>
                </a:lnTo>
                <a:lnTo>
                  <a:pt x="6830418" y="1611639"/>
                </a:lnTo>
                <a:lnTo>
                  <a:pt x="6820617" y="1603430"/>
                </a:lnTo>
                <a:lnTo>
                  <a:pt x="6814633" y="1591969"/>
                </a:lnTo>
                <a:lnTo>
                  <a:pt x="6813226" y="1578456"/>
                </a:lnTo>
                <a:close/>
              </a:path>
              <a:path w="9987280" h="5440680">
                <a:moveTo>
                  <a:pt x="6784424" y="1876318"/>
                </a:moveTo>
                <a:lnTo>
                  <a:pt x="6788182" y="1863456"/>
                </a:lnTo>
                <a:lnTo>
                  <a:pt x="6796391" y="1853655"/>
                </a:lnTo>
                <a:lnTo>
                  <a:pt x="6807852" y="1847671"/>
                </a:lnTo>
                <a:lnTo>
                  <a:pt x="6821365" y="1846264"/>
                </a:lnTo>
                <a:lnTo>
                  <a:pt x="6834227" y="1850022"/>
                </a:lnTo>
                <a:lnTo>
                  <a:pt x="6844029" y="1858231"/>
                </a:lnTo>
                <a:lnTo>
                  <a:pt x="6850012" y="1869692"/>
                </a:lnTo>
                <a:lnTo>
                  <a:pt x="6851420" y="1883205"/>
                </a:lnTo>
                <a:lnTo>
                  <a:pt x="6847661" y="1896067"/>
                </a:lnTo>
                <a:lnTo>
                  <a:pt x="6839452" y="1905869"/>
                </a:lnTo>
                <a:lnTo>
                  <a:pt x="6827992" y="1911852"/>
                </a:lnTo>
                <a:lnTo>
                  <a:pt x="6814478" y="1913260"/>
                </a:lnTo>
                <a:lnTo>
                  <a:pt x="6801616" y="1909501"/>
                </a:lnTo>
                <a:lnTo>
                  <a:pt x="6791815" y="1901292"/>
                </a:lnTo>
                <a:lnTo>
                  <a:pt x="6785831" y="1889832"/>
                </a:lnTo>
                <a:lnTo>
                  <a:pt x="6784424" y="1876318"/>
                </a:lnTo>
                <a:close/>
              </a:path>
              <a:path w="9987280" h="5440680">
                <a:moveTo>
                  <a:pt x="6752679" y="2187227"/>
                </a:moveTo>
                <a:lnTo>
                  <a:pt x="6756437" y="2174365"/>
                </a:lnTo>
                <a:lnTo>
                  <a:pt x="6764646" y="2164563"/>
                </a:lnTo>
                <a:lnTo>
                  <a:pt x="6776107" y="2158580"/>
                </a:lnTo>
                <a:lnTo>
                  <a:pt x="6789620" y="2157172"/>
                </a:lnTo>
                <a:lnTo>
                  <a:pt x="6802482" y="2160930"/>
                </a:lnTo>
                <a:lnTo>
                  <a:pt x="6812284" y="2169139"/>
                </a:lnTo>
                <a:lnTo>
                  <a:pt x="6818267" y="2180600"/>
                </a:lnTo>
                <a:lnTo>
                  <a:pt x="6819675" y="2194113"/>
                </a:lnTo>
                <a:lnTo>
                  <a:pt x="6815916" y="2206975"/>
                </a:lnTo>
                <a:lnTo>
                  <a:pt x="6807707" y="2216777"/>
                </a:lnTo>
                <a:lnTo>
                  <a:pt x="6796247" y="2222761"/>
                </a:lnTo>
                <a:lnTo>
                  <a:pt x="6782733" y="2224168"/>
                </a:lnTo>
                <a:lnTo>
                  <a:pt x="6769871" y="2220410"/>
                </a:lnTo>
                <a:lnTo>
                  <a:pt x="6760069" y="2212201"/>
                </a:lnTo>
                <a:lnTo>
                  <a:pt x="6754086" y="2200740"/>
                </a:lnTo>
                <a:lnTo>
                  <a:pt x="6752679" y="2187227"/>
                </a:lnTo>
                <a:close/>
              </a:path>
              <a:path w="9987280" h="5440680">
                <a:moveTo>
                  <a:pt x="6724465" y="2482480"/>
                </a:moveTo>
                <a:lnTo>
                  <a:pt x="6728224" y="2469618"/>
                </a:lnTo>
                <a:lnTo>
                  <a:pt x="6736433" y="2459816"/>
                </a:lnTo>
                <a:lnTo>
                  <a:pt x="6747894" y="2453833"/>
                </a:lnTo>
                <a:lnTo>
                  <a:pt x="6761407" y="2452425"/>
                </a:lnTo>
                <a:lnTo>
                  <a:pt x="6774269" y="2456183"/>
                </a:lnTo>
                <a:lnTo>
                  <a:pt x="6784070" y="2464393"/>
                </a:lnTo>
                <a:lnTo>
                  <a:pt x="6790054" y="2475853"/>
                </a:lnTo>
                <a:lnTo>
                  <a:pt x="6791461" y="2489366"/>
                </a:lnTo>
                <a:lnTo>
                  <a:pt x="6787703" y="2502229"/>
                </a:lnTo>
                <a:lnTo>
                  <a:pt x="6779494" y="2512030"/>
                </a:lnTo>
                <a:lnTo>
                  <a:pt x="6768033" y="2518014"/>
                </a:lnTo>
                <a:lnTo>
                  <a:pt x="6754520" y="2519421"/>
                </a:lnTo>
                <a:lnTo>
                  <a:pt x="6741658" y="2515663"/>
                </a:lnTo>
                <a:lnTo>
                  <a:pt x="6731856" y="2507453"/>
                </a:lnTo>
                <a:lnTo>
                  <a:pt x="6725873" y="2495993"/>
                </a:lnTo>
                <a:lnTo>
                  <a:pt x="6724465" y="2482480"/>
                </a:lnTo>
                <a:close/>
              </a:path>
              <a:path w="9987280" h="5440680">
                <a:moveTo>
                  <a:pt x="6694231" y="2774535"/>
                </a:moveTo>
                <a:lnTo>
                  <a:pt x="6697989" y="2761673"/>
                </a:lnTo>
                <a:lnTo>
                  <a:pt x="6706198" y="2751871"/>
                </a:lnTo>
                <a:lnTo>
                  <a:pt x="6717659" y="2745888"/>
                </a:lnTo>
                <a:lnTo>
                  <a:pt x="6731172" y="2744480"/>
                </a:lnTo>
                <a:lnTo>
                  <a:pt x="6744034" y="2748238"/>
                </a:lnTo>
                <a:lnTo>
                  <a:pt x="6753836" y="2756448"/>
                </a:lnTo>
                <a:lnTo>
                  <a:pt x="6759819" y="2767908"/>
                </a:lnTo>
                <a:lnTo>
                  <a:pt x="6761226" y="2781421"/>
                </a:lnTo>
                <a:lnTo>
                  <a:pt x="6757468" y="2794284"/>
                </a:lnTo>
                <a:lnTo>
                  <a:pt x="6749259" y="2804085"/>
                </a:lnTo>
                <a:lnTo>
                  <a:pt x="6737798" y="2810069"/>
                </a:lnTo>
                <a:lnTo>
                  <a:pt x="6724285" y="2811476"/>
                </a:lnTo>
                <a:lnTo>
                  <a:pt x="6711423" y="2807718"/>
                </a:lnTo>
                <a:lnTo>
                  <a:pt x="6701621" y="2799508"/>
                </a:lnTo>
                <a:lnTo>
                  <a:pt x="6695638" y="2788048"/>
                </a:lnTo>
                <a:lnTo>
                  <a:pt x="6694231" y="2774535"/>
                </a:lnTo>
                <a:close/>
              </a:path>
              <a:path w="9987280" h="5440680">
                <a:moveTo>
                  <a:pt x="6668626" y="3070376"/>
                </a:moveTo>
                <a:lnTo>
                  <a:pt x="6672384" y="3057514"/>
                </a:lnTo>
                <a:lnTo>
                  <a:pt x="6680594" y="3047712"/>
                </a:lnTo>
                <a:lnTo>
                  <a:pt x="6692054" y="3041729"/>
                </a:lnTo>
                <a:lnTo>
                  <a:pt x="6705568" y="3040322"/>
                </a:lnTo>
                <a:lnTo>
                  <a:pt x="6718430" y="3044080"/>
                </a:lnTo>
                <a:lnTo>
                  <a:pt x="6728231" y="3052289"/>
                </a:lnTo>
                <a:lnTo>
                  <a:pt x="6734215" y="3063750"/>
                </a:lnTo>
                <a:lnTo>
                  <a:pt x="6735622" y="3077263"/>
                </a:lnTo>
                <a:lnTo>
                  <a:pt x="6731864" y="3090125"/>
                </a:lnTo>
                <a:lnTo>
                  <a:pt x="6723655" y="3099927"/>
                </a:lnTo>
                <a:lnTo>
                  <a:pt x="6712194" y="3105910"/>
                </a:lnTo>
                <a:lnTo>
                  <a:pt x="6698681" y="3107318"/>
                </a:lnTo>
                <a:lnTo>
                  <a:pt x="6685819" y="3103559"/>
                </a:lnTo>
                <a:lnTo>
                  <a:pt x="6676017" y="3095350"/>
                </a:lnTo>
                <a:lnTo>
                  <a:pt x="6670034" y="3083889"/>
                </a:lnTo>
                <a:lnTo>
                  <a:pt x="6668626" y="3070376"/>
                </a:lnTo>
                <a:close/>
              </a:path>
              <a:path w="9987280" h="5440680">
                <a:moveTo>
                  <a:pt x="6639490" y="3381873"/>
                </a:moveTo>
                <a:lnTo>
                  <a:pt x="6643249" y="3369011"/>
                </a:lnTo>
                <a:lnTo>
                  <a:pt x="6651458" y="3359210"/>
                </a:lnTo>
                <a:lnTo>
                  <a:pt x="6662918" y="3353226"/>
                </a:lnTo>
                <a:lnTo>
                  <a:pt x="6676432" y="3351819"/>
                </a:lnTo>
                <a:lnTo>
                  <a:pt x="6689294" y="3355577"/>
                </a:lnTo>
                <a:lnTo>
                  <a:pt x="6699095" y="3363786"/>
                </a:lnTo>
                <a:lnTo>
                  <a:pt x="6705079" y="3375247"/>
                </a:lnTo>
                <a:lnTo>
                  <a:pt x="6706486" y="3388760"/>
                </a:lnTo>
                <a:lnTo>
                  <a:pt x="6702728" y="3401622"/>
                </a:lnTo>
                <a:lnTo>
                  <a:pt x="6694519" y="3411424"/>
                </a:lnTo>
                <a:lnTo>
                  <a:pt x="6683058" y="3417407"/>
                </a:lnTo>
                <a:lnTo>
                  <a:pt x="6669545" y="3418815"/>
                </a:lnTo>
                <a:lnTo>
                  <a:pt x="6656683" y="3415056"/>
                </a:lnTo>
                <a:lnTo>
                  <a:pt x="6646881" y="3406847"/>
                </a:lnTo>
                <a:lnTo>
                  <a:pt x="6640898" y="3395386"/>
                </a:lnTo>
                <a:lnTo>
                  <a:pt x="6639490" y="3381873"/>
                </a:lnTo>
                <a:close/>
              </a:path>
              <a:path w="9987280" h="5440680">
                <a:moveTo>
                  <a:pt x="6611277" y="3677126"/>
                </a:moveTo>
                <a:lnTo>
                  <a:pt x="6615035" y="3664264"/>
                </a:lnTo>
                <a:lnTo>
                  <a:pt x="6623244" y="3654463"/>
                </a:lnTo>
                <a:lnTo>
                  <a:pt x="6634705" y="3648479"/>
                </a:lnTo>
                <a:lnTo>
                  <a:pt x="6648218" y="3647072"/>
                </a:lnTo>
                <a:lnTo>
                  <a:pt x="6661080" y="3650830"/>
                </a:lnTo>
                <a:lnTo>
                  <a:pt x="6670882" y="3659039"/>
                </a:lnTo>
                <a:lnTo>
                  <a:pt x="6676865" y="3670500"/>
                </a:lnTo>
                <a:lnTo>
                  <a:pt x="6678273" y="3684013"/>
                </a:lnTo>
                <a:lnTo>
                  <a:pt x="6674514" y="3696875"/>
                </a:lnTo>
                <a:lnTo>
                  <a:pt x="6666305" y="3706677"/>
                </a:lnTo>
                <a:lnTo>
                  <a:pt x="6654845" y="3712660"/>
                </a:lnTo>
                <a:lnTo>
                  <a:pt x="6641331" y="3714068"/>
                </a:lnTo>
                <a:lnTo>
                  <a:pt x="6628469" y="3710309"/>
                </a:lnTo>
                <a:lnTo>
                  <a:pt x="6618668" y="3702100"/>
                </a:lnTo>
                <a:lnTo>
                  <a:pt x="6612684" y="3690640"/>
                </a:lnTo>
                <a:lnTo>
                  <a:pt x="6611277" y="3677126"/>
                </a:lnTo>
                <a:close/>
              </a:path>
              <a:path w="9987280" h="5440680">
                <a:moveTo>
                  <a:pt x="6583652" y="3969770"/>
                </a:moveTo>
                <a:lnTo>
                  <a:pt x="6587410" y="3956908"/>
                </a:lnTo>
                <a:lnTo>
                  <a:pt x="6595619" y="3947106"/>
                </a:lnTo>
                <a:lnTo>
                  <a:pt x="6607080" y="3941123"/>
                </a:lnTo>
                <a:lnTo>
                  <a:pt x="6620593" y="3939715"/>
                </a:lnTo>
                <a:lnTo>
                  <a:pt x="6633455" y="3943474"/>
                </a:lnTo>
                <a:lnTo>
                  <a:pt x="6643257" y="3951683"/>
                </a:lnTo>
                <a:lnTo>
                  <a:pt x="6649240" y="3963144"/>
                </a:lnTo>
                <a:lnTo>
                  <a:pt x="6650648" y="3976657"/>
                </a:lnTo>
                <a:lnTo>
                  <a:pt x="6646889" y="3989519"/>
                </a:lnTo>
                <a:lnTo>
                  <a:pt x="6638680" y="3999321"/>
                </a:lnTo>
                <a:lnTo>
                  <a:pt x="6627219" y="4005304"/>
                </a:lnTo>
                <a:lnTo>
                  <a:pt x="6613706" y="4006711"/>
                </a:lnTo>
                <a:lnTo>
                  <a:pt x="6600844" y="4002953"/>
                </a:lnTo>
                <a:lnTo>
                  <a:pt x="6591042" y="3994744"/>
                </a:lnTo>
                <a:lnTo>
                  <a:pt x="6585059" y="3983283"/>
                </a:lnTo>
                <a:lnTo>
                  <a:pt x="6583652" y="3969770"/>
                </a:lnTo>
                <a:close/>
              </a:path>
              <a:path w="9987280" h="5440680">
                <a:moveTo>
                  <a:pt x="6587881" y="644708"/>
                </a:moveTo>
                <a:lnTo>
                  <a:pt x="6591639" y="631846"/>
                </a:lnTo>
                <a:lnTo>
                  <a:pt x="6599848" y="622044"/>
                </a:lnTo>
                <a:lnTo>
                  <a:pt x="6611309" y="616061"/>
                </a:lnTo>
                <a:lnTo>
                  <a:pt x="6624822" y="614654"/>
                </a:lnTo>
                <a:lnTo>
                  <a:pt x="6637684" y="618412"/>
                </a:lnTo>
                <a:lnTo>
                  <a:pt x="6647486" y="626621"/>
                </a:lnTo>
                <a:lnTo>
                  <a:pt x="6653469" y="638082"/>
                </a:lnTo>
                <a:lnTo>
                  <a:pt x="6654877" y="651595"/>
                </a:lnTo>
                <a:lnTo>
                  <a:pt x="6651119" y="664457"/>
                </a:lnTo>
                <a:lnTo>
                  <a:pt x="6642910" y="674259"/>
                </a:lnTo>
                <a:lnTo>
                  <a:pt x="6631449" y="680242"/>
                </a:lnTo>
                <a:lnTo>
                  <a:pt x="6617935" y="681649"/>
                </a:lnTo>
                <a:lnTo>
                  <a:pt x="6605073" y="677891"/>
                </a:lnTo>
                <a:lnTo>
                  <a:pt x="6595272" y="669682"/>
                </a:lnTo>
                <a:lnTo>
                  <a:pt x="6589288" y="658222"/>
                </a:lnTo>
                <a:lnTo>
                  <a:pt x="6587881" y="644708"/>
                </a:lnTo>
                <a:close/>
              </a:path>
              <a:path w="9987280" h="5440680">
                <a:moveTo>
                  <a:pt x="6556136" y="955616"/>
                </a:moveTo>
                <a:lnTo>
                  <a:pt x="6559894" y="942754"/>
                </a:lnTo>
                <a:lnTo>
                  <a:pt x="6568103" y="932953"/>
                </a:lnTo>
                <a:lnTo>
                  <a:pt x="6579564" y="926969"/>
                </a:lnTo>
                <a:lnTo>
                  <a:pt x="6593077" y="925562"/>
                </a:lnTo>
                <a:lnTo>
                  <a:pt x="6605939" y="929320"/>
                </a:lnTo>
                <a:lnTo>
                  <a:pt x="6615741" y="937529"/>
                </a:lnTo>
                <a:lnTo>
                  <a:pt x="6621724" y="948990"/>
                </a:lnTo>
                <a:lnTo>
                  <a:pt x="6623132" y="962503"/>
                </a:lnTo>
                <a:lnTo>
                  <a:pt x="6619373" y="975365"/>
                </a:lnTo>
                <a:lnTo>
                  <a:pt x="6611164" y="985167"/>
                </a:lnTo>
                <a:lnTo>
                  <a:pt x="6599704" y="991150"/>
                </a:lnTo>
                <a:lnTo>
                  <a:pt x="6586190" y="992558"/>
                </a:lnTo>
                <a:lnTo>
                  <a:pt x="6573328" y="988799"/>
                </a:lnTo>
                <a:lnTo>
                  <a:pt x="6563527" y="980590"/>
                </a:lnTo>
                <a:lnTo>
                  <a:pt x="6557543" y="969130"/>
                </a:lnTo>
                <a:lnTo>
                  <a:pt x="6556136" y="955616"/>
                </a:lnTo>
                <a:close/>
              </a:path>
              <a:path w="9987280" h="5440680">
                <a:moveTo>
                  <a:pt x="6527922" y="1250870"/>
                </a:moveTo>
                <a:lnTo>
                  <a:pt x="6531681" y="1238007"/>
                </a:lnTo>
                <a:lnTo>
                  <a:pt x="6539890" y="1228206"/>
                </a:lnTo>
                <a:lnTo>
                  <a:pt x="6551350" y="1222222"/>
                </a:lnTo>
                <a:lnTo>
                  <a:pt x="6564864" y="1220815"/>
                </a:lnTo>
                <a:lnTo>
                  <a:pt x="6577726" y="1224573"/>
                </a:lnTo>
                <a:lnTo>
                  <a:pt x="6587527" y="1232782"/>
                </a:lnTo>
                <a:lnTo>
                  <a:pt x="6593511" y="1244243"/>
                </a:lnTo>
                <a:lnTo>
                  <a:pt x="6594918" y="1257756"/>
                </a:lnTo>
                <a:lnTo>
                  <a:pt x="6591160" y="1270618"/>
                </a:lnTo>
                <a:lnTo>
                  <a:pt x="6582951" y="1280420"/>
                </a:lnTo>
                <a:lnTo>
                  <a:pt x="6571490" y="1286403"/>
                </a:lnTo>
                <a:lnTo>
                  <a:pt x="6557977" y="1287811"/>
                </a:lnTo>
                <a:lnTo>
                  <a:pt x="6545115" y="1284053"/>
                </a:lnTo>
                <a:lnTo>
                  <a:pt x="6535313" y="1275844"/>
                </a:lnTo>
                <a:lnTo>
                  <a:pt x="6529330" y="1264383"/>
                </a:lnTo>
                <a:lnTo>
                  <a:pt x="6527922" y="1250870"/>
                </a:lnTo>
                <a:close/>
              </a:path>
              <a:path w="9987280" h="5440680">
                <a:moveTo>
                  <a:pt x="6497688" y="1542925"/>
                </a:moveTo>
                <a:lnTo>
                  <a:pt x="6501447" y="1530063"/>
                </a:lnTo>
                <a:lnTo>
                  <a:pt x="6509656" y="1520261"/>
                </a:lnTo>
                <a:lnTo>
                  <a:pt x="6521116" y="1514278"/>
                </a:lnTo>
                <a:lnTo>
                  <a:pt x="6534629" y="1512870"/>
                </a:lnTo>
                <a:lnTo>
                  <a:pt x="6547491" y="1516628"/>
                </a:lnTo>
                <a:lnTo>
                  <a:pt x="6557293" y="1524838"/>
                </a:lnTo>
                <a:lnTo>
                  <a:pt x="6563277" y="1536298"/>
                </a:lnTo>
                <a:lnTo>
                  <a:pt x="6564684" y="1549811"/>
                </a:lnTo>
                <a:lnTo>
                  <a:pt x="6560926" y="1562673"/>
                </a:lnTo>
                <a:lnTo>
                  <a:pt x="6552717" y="1572475"/>
                </a:lnTo>
                <a:lnTo>
                  <a:pt x="6541256" y="1578459"/>
                </a:lnTo>
                <a:lnTo>
                  <a:pt x="6527743" y="1579866"/>
                </a:lnTo>
                <a:lnTo>
                  <a:pt x="6514880" y="1576108"/>
                </a:lnTo>
                <a:lnTo>
                  <a:pt x="6505079" y="1567899"/>
                </a:lnTo>
                <a:lnTo>
                  <a:pt x="6499096" y="1556438"/>
                </a:lnTo>
                <a:lnTo>
                  <a:pt x="6497688" y="1542925"/>
                </a:lnTo>
                <a:close/>
              </a:path>
              <a:path w="9987280" h="5440680">
                <a:moveTo>
                  <a:pt x="6468886" y="1840787"/>
                </a:moveTo>
                <a:lnTo>
                  <a:pt x="6472644" y="1827925"/>
                </a:lnTo>
                <a:lnTo>
                  <a:pt x="6480853" y="1818123"/>
                </a:lnTo>
                <a:lnTo>
                  <a:pt x="6492314" y="1812140"/>
                </a:lnTo>
                <a:lnTo>
                  <a:pt x="6505827" y="1810732"/>
                </a:lnTo>
                <a:lnTo>
                  <a:pt x="6518689" y="1814491"/>
                </a:lnTo>
                <a:lnTo>
                  <a:pt x="6528491" y="1822700"/>
                </a:lnTo>
                <a:lnTo>
                  <a:pt x="6534474" y="1834160"/>
                </a:lnTo>
                <a:lnTo>
                  <a:pt x="6535882" y="1847674"/>
                </a:lnTo>
                <a:lnTo>
                  <a:pt x="6532124" y="1860536"/>
                </a:lnTo>
                <a:lnTo>
                  <a:pt x="6523914" y="1870337"/>
                </a:lnTo>
                <a:lnTo>
                  <a:pt x="6512454" y="1876321"/>
                </a:lnTo>
                <a:lnTo>
                  <a:pt x="6498940" y="1877728"/>
                </a:lnTo>
                <a:lnTo>
                  <a:pt x="6486078" y="1873970"/>
                </a:lnTo>
                <a:lnTo>
                  <a:pt x="6476276" y="1865761"/>
                </a:lnTo>
                <a:lnTo>
                  <a:pt x="6470293" y="1854300"/>
                </a:lnTo>
                <a:lnTo>
                  <a:pt x="6468886" y="1840787"/>
                </a:lnTo>
                <a:close/>
              </a:path>
              <a:path w="9987280" h="5440680">
                <a:moveTo>
                  <a:pt x="6437140" y="2151695"/>
                </a:moveTo>
                <a:lnTo>
                  <a:pt x="6440899" y="2138833"/>
                </a:lnTo>
                <a:lnTo>
                  <a:pt x="6449108" y="2129031"/>
                </a:lnTo>
                <a:lnTo>
                  <a:pt x="6460569" y="2123048"/>
                </a:lnTo>
                <a:lnTo>
                  <a:pt x="6474082" y="2121641"/>
                </a:lnTo>
                <a:lnTo>
                  <a:pt x="6486944" y="2125399"/>
                </a:lnTo>
                <a:lnTo>
                  <a:pt x="6496745" y="2133608"/>
                </a:lnTo>
                <a:lnTo>
                  <a:pt x="6502729" y="2145069"/>
                </a:lnTo>
                <a:lnTo>
                  <a:pt x="6504136" y="2158582"/>
                </a:lnTo>
                <a:lnTo>
                  <a:pt x="6500378" y="2171444"/>
                </a:lnTo>
                <a:lnTo>
                  <a:pt x="6492169" y="2181246"/>
                </a:lnTo>
                <a:lnTo>
                  <a:pt x="6480708" y="2187229"/>
                </a:lnTo>
                <a:lnTo>
                  <a:pt x="6467195" y="2188636"/>
                </a:lnTo>
                <a:lnTo>
                  <a:pt x="6454333" y="2184878"/>
                </a:lnTo>
                <a:lnTo>
                  <a:pt x="6444531" y="2176669"/>
                </a:lnTo>
                <a:lnTo>
                  <a:pt x="6438548" y="2165208"/>
                </a:lnTo>
                <a:lnTo>
                  <a:pt x="6437140" y="2151695"/>
                </a:lnTo>
                <a:close/>
              </a:path>
              <a:path w="9987280" h="5440680">
                <a:moveTo>
                  <a:pt x="6408927" y="2446948"/>
                </a:moveTo>
                <a:lnTo>
                  <a:pt x="6412685" y="2434086"/>
                </a:lnTo>
                <a:lnTo>
                  <a:pt x="6420894" y="2424284"/>
                </a:lnTo>
                <a:lnTo>
                  <a:pt x="6432355" y="2418301"/>
                </a:lnTo>
                <a:lnTo>
                  <a:pt x="6445868" y="2416894"/>
                </a:lnTo>
                <a:lnTo>
                  <a:pt x="6458731" y="2420652"/>
                </a:lnTo>
                <a:lnTo>
                  <a:pt x="6468532" y="2428861"/>
                </a:lnTo>
                <a:lnTo>
                  <a:pt x="6474515" y="2440322"/>
                </a:lnTo>
                <a:lnTo>
                  <a:pt x="6475923" y="2453835"/>
                </a:lnTo>
                <a:lnTo>
                  <a:pt x="6472164" y="2466697"/>
                </a:lnTo>
                <a:lnTo>
                  <a:pt x="6463955" y="2476499"/>
                </a:lnTo>
                <a:lnTo>
                  <a:pt x="6452495" y="2482482"/>
                </a:lnTo>
                <a:lnTo>
                  <a:pt x="6438982" y="2483890"/>
                </a:lnTo>
                <a:lnTo>
                  <a:pt x="6426120" y="2480131"/>
                </a:lnTo>
                <a:lnTo>
                  <a:pt x="6416318" y="2471922"/>
                </a:lnTo>
                <a:lnTo>
                  <a:pt x="6410335" y="2460461"/>
                </a:lnTo>
                <a:lnTo>
                  <a:pt x="6408927" y="2446948"/>
                </a:lnTo>
                <a:close/>
              </a:path>
              <a:path w="9987280" h="5440680">
                <a:moveTo>
                  <a:pt x="6381302" y="2739592"/>
                </a:moveTo>
                <a:lnTo>
                  <a:pt x="6385060" y="2726730"/>
                </a:lnTo>
                <a:lnTo>
                  <a:pt x="6393269" y="2716928"/>
                </a:lnTo>
                <a:lnTo>
                  <a:pt x="6404730" y="2710945"/>
                </a:lnTo>
                <a:lnTo>
                  <a:pt x="6418243" y="2709537"/>
                </a:lnTo>
                <a:lnTo>
                  <a:pt x="6431105" y="2713296"/>
                </a:lnTo>
                <a:lnTo>
                  <a:pt x="6440907" y="2721505"/>
                </a:lnTo>
                <a:lnTo>
                  <a:pt x="6446890" y="2732966"/>
                </a:lnTo>
                <a:lnTo>
                  <a:pt x="6448298" y="2746479"/>
                </a:lnTo>
                <a:lnTo>
                  <a:pt x="6443439" y="2759093"/>
                </a:lnTo>
                <a:lnTo>
                  <a:pt x="6435352" y="2768922"/>
                </a:lnTo>
                <a:lnTo>
                  <a:pt x="6424503" y="2775043"/>
                </a:lnTo>
                <a:lnTo>
                  <a:pt x="6411356" y="2776533"/>
                </a:lnTo>
                <a:lnTo>
                  <a:pt x="6398494" y="2772775"/>
                </a:lnTo>
                <a:lnTo>
                  <a:pt x="6388693" y="2764566"/>
                </a:lnTo>
                <a:lnTo>
                  <a:pt x="6382709" y="2753105"/>
                </a:lnTo>
                <a:lnTo>
                  <a:pt x="6381302" y="2739592"/>
                </a:lnTo>
                <a:close/>
              </a:path>
              <a:path w="9987280" h="5440680">
                <a:moveTo>
                  <a:pt x="6355697" y="3035433"/>
                </a:moveTo>
                <a:lnTo>
                  <a:pt x="6359456" y="3022571"/>
                </a:lnTo>
                <a:lnTo>
                  <a:pt x="6367665" y="3012770"/>
                </a:lnTo>
                <a:lnTo>
                  <a:pt x="6379126" y="3006786"/>
                </a:lnTo>
                <a:lnTo>
                  <a:pt x="6392639" y="3005379"/>
                </a:lnTo>
                <a:lnTo>
                  <a:pt x="6405501" y="3009137"/>
                </a:lnTo>
                <a:lnTo>
                  <a:pt x="6415302" y="3017346"/>
                </a:lnTo>
                <a:lnTo>
                  <a:pt x="6421286" y="3028807"/>
                </a:lnTo>
                <a:lnTo>
                  <a:pt x="6422693" y="3042320"/>
                </a:lnTo>
                <a:lnTo>
                  <a:pt x="6418935" y="3055182"/>
                </a:lnTo>
                <a:lnTo>
                  <a:pt x="6410726" y="3064984"/>
                </a:lnTo>
                <a:lnTo>
                  <a:pt x="6399265" y="3070967"/>
                </a:lnTo>
                <a:lnTo>
                  <a:pt x="6385752" y="3072375"/>
                </a:lnTo>
                <a:lnTo>
                  <a:pt x="6372890" y="3068616"/>
                </a:lnTo>
                <a:lnTo>
                  <a:pt x="6363088" y="3060407"/>
                </a:lnTo>
                <a:lnTo>
                  <a:pt x="6357105" y="3048947"/>
                </a:lnTo>
                <a:lnTo>
                  <a:pt x="6355697" y="3035433"/>
                </a:lnTo>
                <a:close/>
              </a:path>
              <a:path w="9987280" h="5440680">
                <a:moveTo>
                  <a:pt x="6323953" y="3346342"/>
                </a:moveTo>
                <a:lnTo>
                  <a:pt x="6327711" y="3333480"/>
                </a:lnTo>
                <a:lnTo>
                  <a:pt x="6335920" y="3323678"/>
                </a:lnTo>
                <a:lnTo>
                  <a:pt x="6347381" y="3317695"/>
                </a:lnTo>
                <a:lnTo>
                  <a:pt x="6360894" y="3316287"/>
                </a:lnTo>
                <a:lnTo>
                  <a:pt x="6373756" y="3320046"/>
                </a:lnTo>
                <a:lnTo>
                  <a:pt x="6383557" y="3328255"/>
                </a:lnTo>
                <a:lnTo>
                  <a:pt x="6389541" y="3339716"/>
                </a:lnTo>
                <a:lnTo>
                  <a:pt x="6390948" y="3353229"/>
                </a:lnTo>
                <a:lnTo>
                  <a:pt x="6387190" y="3366091"/>
                </a:lnTo>
                <a:lnTo>
                  <a:pt x="6378981" y="3375893"/>
                </a:lnTo>
                <a:lnTo>
                  <a:pt x="6367520" y="3381876"/>
                </a:lnTo>
                <a:lnTo>
                  <a:pt x="6354007" y="3383283"/>
                </a:lnTo>
                <a:lnTo>
                  <a:pt x="6341145" y="3379525"/>
                </a:lnTo>
                <a:lnTo>
                  <a:pt x="6331343" y="3371316"/>
                </a:lnTo>
                <a:lnTo>
                  <a:pt x="6325360" y="3359855"/>
                </a:lnTo>
                <a:lnTo>
                  <a:pt x="6323953" y="3346342"/>
                </a:lnTo>
                <a:close/>
              </a:path>
              <a:path w="9987280" h="5440680">
                <a:moveTo>
                  <a:pt x="6295739" y="3641595"/>
                </a:moveTo>
                <a:lnTo>
                  <a:pt x="6299497" y="3628733"/>
                </a:lnTo>
                <a:lnTo>
                  <a:pt x="6307706" y="3618931"/>
                </a:lnTo>
                <a:lnTo>
                  <a:pt x="6319167" y="3612948"/>
                </a:lnTo>
                <a:lnTo>
                  <a:pt x="6332680" y="3611540"/>
                </a:lnTo>
                <a:lnTo>
                  <a:pt x="6345542" y="3615299"/>
                </a:lnTo>
                <a:lnTo>
                  <a:pt x="6355344" y="3623508"/>
                </a:lnTo>
                <a:lnTo>
                  <a:pt x="6361327" y="3634969"/>
                </a:lnTo>
                <a:lnTo>
                  <a:pt x="6362735" y="3648482"/>
                </a:lnTo>
                <a:lnTo>
                  <a:pt x="6358976" y="3661344"/>
                </a:lnTo>
                <a:lnTo>
                  <a:pt x="6350767" y="3671146"/>
                </a:lnTo>
                <a:lnTo>
                  <a:pt x="6339306" y="3677129"/>
                </a:lnTo>
                <a:lnTo>
                  <a:pt x="6325793" y="3678536"/>
                </a:lnTo>
                <a:lnTo>
                  <a:pt x="6312931" y="3674778"/>
                </a:lnTo>
                <a:lnTo>
                  <a:pt x="6303129" y="3666569"/>
                </a:lnTo>
                <a:lnTo>
                  <a:pt x="6297146" y="3655108"/>
                </a:lnTo>
                <a:lnTo>
                  <a:pt x="6295739" y="3641595"/>
                </a:lnTo>
                <a:close/>
              </a:path>
              <a:path w="9987280" h="5440680">
                <a:moveTo>
                  <a:pt x="6270723" y="3934827"/>
                </a:moveTo>
                <a:lnTo>
                  <a:pt x="6274481" y="3921965"/>
                </a:lnTo>
                <a:lnTo>
                  <a:pt x="6282690" y="3912163"/>
                </a:lnTo>
                <a:lnTo>
                  <a:pt x="6294151" y="3906180"/>
                </a:lnTo>
                <a:lnTo>
                  <a:pt x="6307664" y="3904773"/>
                </a:lnTo>
                <a:lnTo>
                  <a:pt x="6320526" y="3908531"/>
                </a:lnTo>
                <a:lnTo>
                  <a:pt x="6330328" y="3916740"/>
                </a:lnTo>
                <a:lnTo>
                  <a:pt x="6336311" y="3928201"/>
                </a:lnTo>
                <a:lnTo>
                  <a:pt x="6337719" y="3941714"/>
                </a:lnTo>
                <a:lnTo>
                  <a:pt x="6333961" y="3954576"/>
                </a:lnTo>
                <a:lnTo>
                  <a:pt x="6325751" y="3964378"/>
                </a:lnTo>
                <a:lnTo>
                  <a:pt x="6314290" y="3970361"/>
                </a:lnTo>
                <a:lnTo>
                  <a:pt x="6300777" y="3971768"/>
                </a:lnTo>
                <a:lnTo>
                  <a:pt x="6287915" y="3968010"/>
                </a:lnTo>
                <a:lnTo>
                  <a:pt x="6278114" y="3959801"/>
                </a:lnTo>
                <a:lnTo>
                  <a:pt x="6272130" y="3948340"/>
                </a:lnTo>
                <a:lnTo>
                  <a:pt x="6270723" y="3934827"/>
                </a:lnTo>
                <a:close/>
              </a:path>
              <a:path w="9987280" h="5440680">
                <a:moveTo>
                  <a:pt x="6297258" y="620281"/>
                </a:moveTo>
                <a:lnTo>
                  <a:pt x="6301016" y="607419"/>
                </a:lnTo>
                <a:lnTo>
                  <a:pt x="6309225" y="597617"/>
                </a:lnTo>
                <a:lnTo>
                  <a:pt x="6320686" y="591634"/>
                </a:lnTo>
                <a:lnTo>
                  <a:pt x="6334199" y="590226"/>
                </a:lnTo>
                <a:lnTo>
                  <a:pt x="6347061" y="593984"/>
                </a:lnTo>
                <a:lnTo>
                  <a:pt x="6356863" y="602194"/>
                </a:lnTo>
                <a:lnTo>
                  <a:pt x="6362846" y="613654"/>
                </a:lnTo>
                <a:lnTo>
                  <a:pt x="6364254" y="627167"/>
                </a:lnTo>
                <a:lnTo>
                  <a:pt x="6360495" y="640030"/>
                </a:lnTo>
                <a:lnTo>
                  <a:pt x="6352286" y="649831"/>
                </a:lnTo>
                <a:lnTo>
                  <a:pt x="6340825" y="655815"/>
                </a:lnTo>
                <a:lnTo>
                  <a:pt x="6327312" y="657222"/>
                </a:lnTo>
                <a:lnTo>
                  <a:pt x="6314450" y="653464"/>
                </a:lnTo>
                <a:lnTo>
                  <a:pt x="6304649" y="645255"/>
                </a:lnTo>
                <a:lnTo>
                  <a:pt x="6298665" y="633794"/>
                </a:lnTo>
                <a:lnTo>
                  <a:pt x="6297258" y="620281"/>
                </a:lnTo>
                <a:close/>
              </a:path>
              <a:path w="9987280" h="5440680">
                <a:moveTo>
                  <a:pt x="6268122" y="931778"/>
                </a:moveTo>
                <a:lnTo>
                  <a:pt x="6271880" y="918916"/>
                </a:lnTo>
                <a:lnTo>
                  <a:pt x="6280089" y="909114"/>
                </a:lnTo>
                <a:lnTo>
                  <a:pt x="6291550" y="903131"/>
                </a:lnTo>
                <a:lnTo>
                  <a:pt x="6305063" y="901723"/>
                </a:lnTo>
                <a:lnTo>
                  <a:pt x="6317925" y="905481"/>
                </a:lnTo>
                <a:lnTo>
                  <a:pt x="6327727" y="913690"/>
                </a:lnTo>
                <a:lnTo>
                  <a:pt x="6333710" y="925151"/>
                </a:lnTo>
                <a:lnTo>
                  <a:pt x="6335118" y="938664"/>
                </a:lnTo>
                <a:lnTo>
                  <a:pt x="6330259" y="951278"/>
                </a:lnTo>
                <a:lnTo>
                  <a:pt x="6322172" y="961107"/>
                </a:lnTo>
                <a:lnTo>
                  <a:pt x="6311323" y="967229"/>
                </a:lnTo>
                <a:lnTo>
                  <a:pt x="6298176" y="968719"/>
                </a:lnTo>
                <a:lnTo>
                  <a:pt x="6285314" y="964961"/>
                </a:lnTo>
                <a:lnTo>
                  <a:pt x="6275513" y="956752"/>
                </a:lnTo>
                <a:lnTo>
                  <a:pt x="6269529" y="945291"/>
                </a:lnTo>
                <a:lnTo>
                  <a:pt x="6268122" y="931778"/>
                </a:lnTo>
                <a:close/>
              </a:path>
              <a:path w="9987280" h="5440680">
                <a:moveTo>
                  <a:pt x="6237299" y="1226442"/>
                </a:moveTo>
                <a:lnTo>
                  <a:pt x="6241057" y="1213580"/>
                </a:lnTo>
                <a:lnTo>
                  <a:pt x="6249267" y="1203778"/>
                </a:lnTo>
                <a:lnTo>
                  <a:pt x="6260727" y="1197795"/>
                </a:lnTo>
                <a:lnTo>
                  <a:pt x="6274241" y="1196388"/>
                </a:lnTo>
                <a:lnTo>
                  <a:pt x="6287102" y="1200146"/>
                </a:lnTo>
                <a:lnTo>
                  <a:pt x="6296904" y="1208355"/>
                </a:lnTo>
                <a:lnTo>
                  <a:pt x="6302887" y="1219816"/>
                </a:lnTo>
                <a:lnTo>
                  <a:pt x="6304295" y="1233329"/>
                </a:lnTo>
                <a:lnTo>
                  <a:pt x="6300537" y="1246191"/>
                </a:lnTo>
                <a:lnTo>
                  <a:pt x="6292328" y="1255993"/>
                </a:lnTo>
                <a:lnTo>
                  <a:pt x="6280867" y="1261976"/>
                </a:lnTo>
                <a:lnTo>
                  <a:pt x="6267353" y="1263383"/>
                </a:lnTo>
                <a:lnTo>
                  <a:pt x="6254491" y="1259625"/>
                </a:lnTo>
                <a:lnTo>
                  <a:pt x="6244690" y="1251416"/>
                </a:lnTo>
                <a:lnTo>
                  <a:pt x="6238706" y="1239956"/>
                </a:lnTo>
                <a:lnTo>
                  <a:pt x="6237299" y="1226442"/>
                </a:lnTo>
                <a:close/>
              </a:path>
              <a:path w="9987280" h="5440680">
                <a:moveTo>
                  <a:pt x="6209085" y="1521695"/>
                </a:moveTo>
                <a:lnTo>
                  <a:pt x="6212843" y="1508833"/>
                </a:lnTo>
                <a:lnTo>
                  <a:pt x="6221053" y="1499031"/>
                </a:lnTo>
                <a:lnTo>
                  <a:pt x="6232513" y="1493048"/>
                </a:lnTo>
                <a:lnTo>
                  <a:pt x="6246027" y="1491641"/>
                </a:lnTo>
                <a:lnTo>
                  <a:pt x="6258889" y="1495399"/>
                </a:lnTo>
                <a:lnTo>
                  <a:pt x="6268690" y="1503608"/>
                </a:lnTo>
                <a:lnTo>
                  <a:pt x="6274674" y="1515069"/>
                </a:lnTo>
                <a:lnTo>
                  <a:pt x="6276081" y="1528582"/>
                </a:lnTo>
                <a:lnTo>
                  <a:pt x="6272323" y="1541444"/>
                </a:lnTo>
                <a:lnTo>
                  <a:pt x="6264114" y="1551246"/>
                </a:lnTo>
                <a:lnTo>
                  <a:pt x="6252653" y="1557229"/>
                </a:lnTo>
                <a:lnTo>
                  <a:pt x="6239140" y="1558636"/>
                </a:lnTo>
                <a:lnTo>
                  <a:pt x="6226278" y="1554878"/>
                </a:lnTo>
                <a:lnTo>
                  <a:pt x="6216476" y="1546669"/>
                </a:lnTo>
                <a:lnTo>
                  <a:pt x="6210492" y="1535208"/>
                </a:lnTo>
                <a:lnTo>
                  <a:pt x="6209085" y="1521695"/>
                </a:lnTo>
                <a:close/>
              </a:path>
              <a:path w="9987280" h="5440680">
                <a:moveTo>
                  <a:pt x="6177674" y="1818969"/>
                </a:moveTo>
                <a:lnTo>
                  <a:pt x="6181432" y="1806107"/>
                </a:lnTo>
                <a:lnTo>
                  <a:pt x="6189641" y="1796305"/>
                </a:lnTo>
                <a:lnTo>
                  <a:pt x="6201102" y="1790322"/>
                </a:lnTo>
                <a:lnTo>
                  <a:pt x="6214615" y="1788914"/>
                </a:lnTo>
                <a:lnTo>
                  <a:pt x="6227477" y="1792672"/>
                </a:lnTo>
                <a:lnTo>
                  <a:pt x="6237279" y="1800882"/>
                </a:lnTo>
                <a:lnTo>
                  <a:pt x="6243262" y="1812342"/>
                </a:lnTo>
                <a:lnTo>
                  <a:pt x="6244670" y="1825855"/>
                </a:lnTo>
                <a:lnTo>
                  <a:pt x="6241160" y="1837617"/>
                </a:lnTo>
                <a:lnTo>
                  <a:pt x="6232923" y="1847541"/>
                </a:lnTo>
                <a:lnTo>
                  <a:pt x="6221324" y="1854136"/>
                </a:lnTo>
                <a:lnTo>
                  <a:pt x="6207728" y="1855910"/>
                </a:lnTo>
                <a:lnTo>
                  <a:pt x="6194866" y="1852152"/>
                </a:lnTo>
                <a:lnTo>
                  <a:pt x="6185065" y="1843943"/>
                </a:lnTo>
                <a:lnTo>
                  <a:pt x="6179081" y="1832482"/>
                </a:lnTo>
                <a:lnTo>
                  <a:pt x="6177674" y="1818969"/>
                </a:lnTo>
                <a:close/>
              </a:path>
              <a:path w="9987280" h="5440680">
                <a:moveTo>
                  <a:pt x="6148538" y="2130466"/>
                </a:moveTo>
                <a:lnTo>
                  <a:pt x="6152296" y="2117604"/>
                </a:lnTo>
                <a:lnTo>
                  <a:pt x="6160506" y="2107802"/>
                </a:lnTo>
                <a:lnTo>
                  <a:pt x="6171966" y="2101819"/>
                </a:lnTo>
                <a:lnTo>
                  <a:pt x="6185479" y="2100411"/>
                </a:lnTo>
                <a:lnTo>
                  <a:pt x="6198341" y="2104169"/>
                </a:lnTo>
                <a:lnTo>
                  <a:pt x="6208143" y="2112378"/>
                </a:lnTo>
                <a:lnTo>
                  <a:pt x="6214126" y="2123839"/>
                </a:lnTo>
                <a:lnTo>
                  <a:pt x="6215534" y="2137352"/>
                </a:lnTo>
                <a:lnTo>
                  <a:pt x="6212024" y="2149114"/>
                </a:lnTo>
                <a:lnTo>
                  <a:pt x="6203787" y="2159038"/>
                </a:lnTo>
                <a:lnTo>
                  <a:pt x="6192189" y="2165633"/>
                </a:lnTo>
                <a:lnTo>
                  <a:pt x="6178592" y="2167407"/>
                </a:lnTo>
                <a:lnTo>
                  <a:pt x="6165730" y="2163649"/>
                </a:lnTo>
                <a:lnTo>
                  <a:pt x="6155929" y="2155440"/>
                </a:lnTo>
                <a:lnTo>
                  <a:pt x="6149945" y="2143979"/>
                </a:lnTo>
                <a:lnTo>
                  <a:pt x="6148538" y="2130466"/>
                </a:lnTo>
                <a:close/>
              </a:path>
              <a:path w="9987280" h="5440680">
                <a:moveTo>
                  <a:pt x="6120325" y="2425718"/>
                </a:moveTo>
                <a:lnTo>
                  <a:pt x="6124083" y="2412856"/>
                </a:lnTo>
                <a:lnTo>
                  <a:pt x="6132292" y="2403055"/>
                </a:lnTo>
                <a:lnTo>
                  <a:pt x="6143753" y="2397071"/>
                </a:lnTo>
                <a:lnTo>
                  <a:pt x="6157266" y="2395664"/>
                </a:lnTo>
                <a:lnTo>
                  <a:pt x="6170128" y="2399422"/>
                </a:lnTo>
                <a:lnTo>
                  <a:pt x="6179930" y="2407631"/>
                </a:lnTo>
                <a:lnTo>
                  <a:pt x="6185913" y="2419092"/>
                </a:lnTo>
                <a:lnTo>
                  <a:pt x="6187321" y="2432605"/>
                </a:lnTo>
                <a:lnTo>
                  <a:pt x="6182710" y="2444118"/>
                </a:lnTo>
                <a:lnTo>
                  <a:pt x="6174595" y="2454070"/>
                </a:lnTo>
                <a:lnTo>
                  <a:pt x="6163608" y="2460803"/>
                </a:lnTo>
                <a:lnTo>
                  <a:pt x="6150379" y="2462660"/>
                </a:lnTo>
                <a:lnTo>
                  <a:pt x="6137517" y="2458901"/>
                </a:lnTo>
                <a:lnTo>
                  <a:pt x="6127715" y="2450692"/>
                </a:lnTo>
                <a:lnTo>
                  <a:pt x="6121732" y="2439232"/>
                </a:lnTo>
                <a:lnTo>
                  <a:pt x="6120325" y="2425718"/>
                </a:lnTo>
                <a:close/>
              </a:path>
              <a:path w="9987280" h="5440680">
                <a:moveTo>
                  <a:pt x="6090090" y="2717774"/>
                </a:moveTo>
                <a:lnTo>
                  <a:pt x="6093848" y="2704912"/>
                </a:lnTo>
                <a:lnTo>
                  <a:pt x="6102057" y="2695110"/>
                </a:lnTo>
                <a:lnTo>
                  <a:pt x="6113518" y="2689127"/>
                </a:lnTo>
                <a:lnTo>
                  <a:pt x="6127031" y="2687719"/>
                </a:lnTo>
                <a:lnTo>
                  <a:pt x="6139893" y="2691478"/>
                </a:lnTo>
                <a:lnTo>
                  <a:pt x="6149695" y="2699687"/>
                </a:lnTo>
                <a:lnTo>
                  <a:pt x="6155678" y="2711148"/>
                </a:lnTo>
                <a:lnTo>
                  <a:pt x="6157086" y="2724661"/>
                </a:lnTo>
                <a:lnTo>
                  <a:pt x="6153328" y="2737523"/>
                </a:lnTo>
                <a:lnTo>
                  <a:pt x="6145119" y="2747324"/>
                </a:lnTo>
                <a:lnTo>
                  <a:pt x="6133658" y="2753308"/>
                </a:lnTo>
                <a:lnTo>
                  <a:pt x="6120144" y="2754715"/>
                </a:lnTo>
                <a:lnTo>
                  <a:pt x="6107282" y="2750957"/>
                </a:lnTo>
                <a:lnTo>
                  <a:pt x="6097481" y="2742748"/>
                </a:lnTo>
                <a:lnTo>
                  <a:pt x="6091497" y="2731287"/>
                </a:lnTo>
                <a:lnTo>
                  <a:pt x="6090090" y="2717774"/>
                </a:lnTo>
                <a:close/>
              </a:path>
              <a:path w="9987280" h="5440680">
                <a:moveTo>
                  <a:pt x="6064485" y="3013615"/>
                </a:moveTo>
                <a:lnTo>
                  <a:pt x="6068244" y="3000753"/>
                </a:lnTo>
                <a:lnTo>
                  <a:pt x="6076453" y="2990952"/>
                </a:lnTo>
                <a:lnTo>
                  <a:pt x="6087914" y="2984968"/>
                </a:lnTo>
                <a:lnTo>
                  <a:pt x="6101427" y="2983561"/>
                </a:lnTo>
                <a:lnTo>
                  <a:pt x="6114289" y="2987319"/>
                </a:lnTo>
                <a:lnTo>
                  <a:pt x="6124090" y="2995528"/>
                </a:lnTo>
                <a:lnTo>
                  <a:pt x="6130074" y="3006989"/>
                </a:lnTo>
                <a:lnTo>
                  <a:pt x="6131481" y="3020502"/>
                </a:lnTo>
                <a:lnTo>
                  <a:pt x="6127971" y="3032264"/>
                </a:lnTo>
                <a:lnTo>
                  <a:pt x="6119735" y="3042188"/>
                </a:lnTo>
                <a:lnTo>
                  <a:pt x="6108136" y="3048783"/>
                </a:lnTo>
                <a:lnTo>
                  <a:pt x="6094540" y="3050557"/>
                </a:lnTo>
                <a:lnTo>
                  <a:pt x="6081678" y="3046798"/>
                </a:lnTo>
                <a:lnTo>
                  <a:pt x="6071876" y="3038589"/>
                </a:lnTo>
                <a:lnTo>
                  <a:pt x="6065893" y="3027129"/>
                </a:lnTo>
                <a:lnTo>
                  <a:pt x="6064485" y="3013615"/>
                </a:lnTo>
                <a:close/>
              </a:path>
              <a:path w="9987280" h="5440680">
                <a:moveTo>
                  <a:pt x="6035350" y="3325112"/>
                </a:moveTo>
                <a:lnTo>
                  <a:pt x="6039108" y="3312250"/>
                </a:lnTo>
                <a:lnTo>
                  <a:pt x="6047317" y="3302449"/>
                </a:lnTo>
                <a:lnTo>
                  <a:pt x="6058778" y="3296465"/>
                </a:lnTo>
                <a:lnTo>
                  <a:pt x="6072291" y="3295058"/>
                </a:lnTo>
                <a:lnTo>
                  <a:pt x="6085153" y="3298816"/>
                </a:lnTo>
                <a:lnTo>
                  <a:pt x="6094955" y="3307025"/>
                </a:lnTo>
                <a:lnTo>
                  <a:pt x="6100938" y="3318486"/>
                </a:lnTo>
                <a:lnTo>
                  <a:pt x="6102345" y="3331999"/>
                </a:lnTo>
                <a:lnTo>
                  <a:pt x="6097735" y="3343512"/>
                </a:lnTo>
                <a:lnTo>
                  <a:pt x="6089620" y="3353464"/>
                </a:lnTo>
                <a:lnTo>
                  <a:pt x="6078633" y="3360196"/>
                </a:lnTo>
                <a:lnTo>
                  <a:pt x="6065404" y="3362053"/>
                </a:lnTo>
                <a:lnTo>
                  <a:pt x="6052542" y="3358295"/>
                </a:lnTo>
                <a:lnTo>
                  <a:pt x="6042740" y="3350086"/>
                </a:lnTo>
                <a:lnTo>
                  <a:pt x="6036757" y="3338625"/>
                </a:lnTo>
                <a:lnTo>
                  <a:pt x="6035350" y="3325112"/>
                </a:lnTo>
                <a:close/>
              </a:path>
              <a:path w="9987280" h="5440680">
                <a:moveTo>
                  <a:pt x="6007136" y="3620365"/>
                </a:moveTo>
                <a:lnTo>
                  <a:pt x="6010895" y="3607503"/>
                </a:lnTo>
                <a:lnTo>
                  <a:pt x="6019104" y="3597702"/>
                </a:lnTo>
                <a:lnTo>
                  <a:pt x="6030564" y="3591718"/>
                </a:lnTo>
                <a:lnTo>
                  <a:pt x="6044078" y="3590311"/>
                </a:lnTo>
                <a:lnTo>
                  <a:pt x="6056940" y="3594069"/>
                </a:lnTo>
                <a:lnTo>
                  <a:pt x="6066741" y="3602278"/>
                </a:lnTo>
                <a:lnTo>
                  <a:pt x="6072725" y="3613739"/>
                </a:lnTo>
                <a:lnTo>
                  <a:pt x="6074132" y="3627252"/>
                </a:lnTo>
                <a:lnTo>
                  <a:pt x="6070622" y="3639013"/>
                </a:lnTo>
                <a:lnTo>
                  <a:pt x="6062385" y="3648937"/>
                </a:lnTo>
                <a:lnTo>
                  <a:pt x="6050787" y="3655532"/>
                </a:lnTo>
                <a:lnTo>
                  <a:pt x="6037191" y="3657307"/>
                </a:lnTo>
                <a:lnTo>
                  <a:pt x="6024329" y="3653548"/>
                </a:lnTo>
                <a:lnTo>
                  <a:pt x="6014527" y="3645339"/>
                </a:lnTo>
                <a:lnTo>
                  <a:pt x="6008544" y="3633878"/>
                </a:lnTo>
                <a:lnTo>
                  <a:pt x="6007136" y="3620365"/>
                </a:lnTo>
                <a:close/>
              </a:path>
              <a:path w="9987280" h="5440680">
                <a:moveTo>
                  <a:pt x="5979511" y="3913009"/>
                </a:moveTo>
                <a:lnTo>
                  <a:pt x="5983269" y="3900147"/>
                </a:lnTo>
                <a:lnTo>
                  <a:pt x="5991478" y="3890346"/>
                </a:lnTo>
                <a:lnTo>
                  <a:pt x="6002939" y="3884362"/>
                </a:lnTo>
                <a:lnTo>
                  <a:pt x="6016452" y="3882955"/>
                </a:lnTo>
                <a:lnTo>
                  <a:pt x="6029314" y="3886713"/>
                </a:lnTo>
                <a:lnTo>
                  <a:pt x="6039116" y="3894922"/>
                </a:lnTo>
                <a:lnTo>
                  <a:pt x="6045099" y="3906383"/>
                </a:lnTo>
                <a:lnTo>
                  <a:pt x="6046507" y="3919896"/>
                </a:lnTo>
                <a:lnTo>
                  <a:pt x="6042749" y="3932758"/>
                </a:lnTo>
                <a:lnTo>
                  <a:pt x="6034539" y="3942560"/>
                </a:lnTo>
                <a:lnTo>
                  <a:pt x="6023079" y="3948543"/>
                </a:lnTo>
                <a:lnTo>
                  <a:pt x="6009565" y="3949951"/>
                </a:lnTo>
                <a:lnTo>
                  <a:pt x="5996703" y="3946192"/>
                </a:lnTo>
                <a:lnTo>
                  <a:pt x="5986902" y="3937983"/>
                </a:lnTo>
                <a:lnTo>
                  <a:pt x="5980918" y="3926522"/>
                </a:lnTo>
                <a:lnTo>
                  <a:pt x="5979511" y="3913009"/>
                </a:lnTo>
                <a:close/>
              </a:path>
              <a:path w="9987280" h="5440680">
                <a:moveTo>
                  <a:pt x="5981131" y="587359"/>
                </a:moveTo>
                <a:lnTo>
                  <a:pt x="5984889" y="574497"/>
                </a:lnTo>
                <a:lnTo>
                  <a:pt x="5993098" y="564695"/>
                </a:lnTo>
                <a:lnTo>
                  <a:pt x="6004559" y="558712"/>
                </a:lnTo>
                <a:lnTo>
                  <a:pt x="6018072" y="557304"/>
                </a:lnTo>
                <a:lnTo>
                  <a:pt x="6030934" y="561062"/>
                </a:lnTo>
                <a:lnTo>
                  <a:pt x="6040736" y="569271"/>
                </a:lnTo>
                <a:lnTo>
                  <a:pt x="6046719" y="580732"/>
                </a:lnTo>
                <a:lnTo>
                  <a:pt x="6048127" y="594245"/>
                </a:lnTo>
                <a:lnTo>
                  <a:pt x="6044617" y="606007"/>
                </a:lnTo>
                <a:lnTo>
                  <a:pt x="6036380" y="615931"/>
                </a:lnTo>
                <a:lnTo>
                  <a:pt x="6024782" y="622526"/>
                </a:lnTo>
                <a:lnTo>
                  <a:pt x="6011185" y="624300"/>
                </a:lnTo>
                <a:lnTo>
                  <a:pt x="5998323" y="620542"/>
                </a:lnTo>
                <a:lnTo>
                  <a:pt x="5988522" y="612333"/>
                </a:lnTo>
                <a:lnTo>
                  <a:pt x="5982538" y="600872"/>
                </a:lnTo>
                <a:lnTo>
                  <a:pt x="5981131" y="587359"/>
                </a:lnTo>
                <a:close/>
              </a:path>
              <a:path w="9987280" h="5440680">
                <a:moveTo>
                  <a:pt x="5951995" y="898856"/>
                </a:moveTo>
                <a:lnTo>
                  <a:pt x="5955753" y="885993"/>
                </a:lnTo>
                <a:lnTo>
                  <a:pt x="5963962" y="876192"/>
                </a:lnTo>
                <a:lnTo>
                  <a:pt x="5975423" y="870208"/>
                </a:lnTo>
                <a:lnTo>
                  <a:pt x="5988936" y="868801"/>
                </a:lnTo>
                <a:lnTo>
                  <a:pt x="6001799" y="872559"/>
                </a:lnTo>
                <a:lnTo>
                  <a:pt x="6011600" y="880768"/>
                </a:lnTo>
                <a:lnTo>
                  <a:pt x="6017583" y="892229"/>
                </a:lnTo>
                <a:lnTo>
                  <a:pt x="6018991" y="905742"/>
                </a:lnTo>
                <a:lnTo>
                  <a:pt x="6015481" y="917503"/>
                </a:lnTo>
                <a:lnTo>
                  <a:pt x="6007244" y="927427"/>
                </a:lnTo>
                <a:lnTo>
                  <a:pt x="5995646" y="934022"/>
                </a:lnTo>
                <a:lnTo>
                  <a:pt x="5982050" y="935797"/>
                </a:lnTo>
                <a:lnTo>
                  <a:pt x="5969187" y="932039"/>
                </a:lnTo>
                <a:lnTo>
                  <a:pt x="5959386" y="923829"/>
                </a:lnTo>
                <a:lnTo>
                  <a:pt x="5953402" y="912369"/>
                </a:lnTo>
                <a:lnTo>
                  <a:pt x="5951995" y="898856"/>
                </a:lnTo>
                <a:close/>
              </a:path>
              <a:path w="9987280" h="5440680">
                <a:moveTo>
                  <a:pt x="5923781" y="1194109"/>
                </a:moveTo>
                <a:lnTo>
                  <a:pt x="5927540" y="1181246"/>
                </a:lnTo>
                <a:lnTo>
                  <a:pt x="5935749" y="1171445"/>
                </a:lnTo>
                <a:lnTo>
                  <a:pt x="5947210" y="1165461"/>
                </a:lnTo>
                <a:lnTo>
                  <a:pt x="5960723" y="1164054"/>
                </a:lnTo>
                <a:lnTo>
                  <a:pt x="5973585" y="1167812"/>
                </a:lnTo>
                <a:lnTo>
                  <a:pt x="5983387" y="1176021"/>
                </a:lnTo>
                <a:lnTo>
                  <a:pt x="5989370" y="1187482"/>
                </a:lnTo>
                <a:lnTo>
                  <a:pt x="5990777" y="1200995"/>
                </a:lnTo>
                <a:lnTo>
                  <a:pt x="5986167" y="1212508"/>
                </a:lnTo>
                <a:lnTo>
                  <a:pt x="5978052" y="1222460"/>
                </a:lnTo>
                <a:lnTo>
                  <a:pt x="5967065" y="1229193"/>
                </a:lnTo>
                <a:lnTo>
                  <a:pt x="5953836" y="1231050"/>
                </a:lnTo>
                <a:lnTo>
                  <a:pt x="5940974" y="1227292"/>
                </a:lnTo>
                <a:lnTo>
                  <a:pt x="5931172" y="1219083"/>
                </a:lnTo>
                <a:lnTo>
                  <a:pt x="5925189" y="1207622"/>
                </a:lnTo>
                <a:lnTo>
                  <a:pt x="5923781" y="1194109"/>
                </a:lnTo>
                <a:close/>
              </a:path>
              <a:path w="9987280" h="5440680">
                <a:moveTo>
                  <a:pt x="5893547" y="1486164"/>
                </a:moveTo>
                <a:lnTo>
                  <a:pt x="5897306" y="1473302"/>
                </a:lnTo>
                <a:lnTo>
                  <a:pt x="5905515" y="1463500"/>
                </a:lnTo>
                <a:lnTo>
                  <a:pt x="5916976" y="1457517"/>
                </a:lnTo>
                <a:lnTo>
                  <a:pt x="5930489" y="1456109"/>
                </a:lnTo>
                <a:lnTo>
                  <a:pt x="5943351" y="1459868"/>
                </a:lnTo>
                <a:lnTo>
                  <a:pt x="5953152" y="1468077"/>
                </a:lnTo>
                <a:lnTo>
                  <a:pt x="5959136" y="1479537"/>
                </a:lnTo>
                <a:lnTo>
                  <a:pt x="5960543" y="1493051"/>
                </a:lnTo>
                <a:lnTo>
                  <a:pt x="5956785" y="1505913"/>
                </a:lnTo>
                <a:lnTo>
                  <a:pt x="5948576" y="1515714"/>
                </a:lnTo>
                <a:lnTo>
                  <a:pt x="5937115" y="1521698"/>
                </a:lnTo>
                <a:lnTo>
                  <a:pt x="5923602" y="1523105"/>
                </a:lnTo>
                <a:lnTo>
                  <a:pt x="5910740" y="1519347"/>
                </a:lnTo>
                <a:lnTo>
                  <a:pt x="5900938" y="1511138"/>
                </a:lnTo>
                <a:lnTo>
                  <a:pt x="5894955" y="1499677"/>
                </a:lnTo>
                <a:lnTo>
                  <a:pt x="5893547" y="1486164"/>
                </a:lnTo>
                <a:close/>
              </a:path>
              <a:path w="9987280" h="5440680">
                <a:moveTo>
                  <a:pt x="5864745" y="1784026"/>
                </a:moveTo>
                <a:lnTo>
                  <a:pt x="5868503" y="1771164"/>
                </a:lnTo>
                <a:lnTo>
                  <a:pt x="5876712" y="1761362"/>
                </a:lnTo>
                <a:lnTo>
                  <a:pt x="5888173" y="1755379"/>
                </a:lnTo>
                <a:lnTo>
                  <a:pt x="5901686" y="1753971"/>
                </a:lnTo>
                <a:lnTo>
                  <a:pt x="5914548" y="1757730"/>
                </a:lnTo>
                <a:lnTo>
                  <a:pt x="5924350" y="1765939"/>
                </a:lnTo>
                <a:lnTo>
                  <a:pt x="5930333" y="1777399"/>
                </a:lnTo>
                <a:lnTo>
                  <a:pt x="5931741" y="1790913"/>
                </a:lnTo>
                <a:lnTo>
                  <a:pt x="5928231" y="1802674"/>
                </a:lnTo>
                <a:lnTo>
                  <a:pt x="5919995" y="1812598"/>
                </a:lnTo>
                <a:lnTo>
                  <a:pt x="5908396" y="1819193"/>
                </a:lnTo>
                <a:lnTo>
                  <a:pt x="5894799" y="1820967"/>
                </a:lnTo>
                <a:lnTo>
                  <a:pt x="5881937" y="1817209"/>
                </a:lnTo>
                <a:lnTo>
                  <a:pt x="5872136" y="1809000"/>
                </a:lnTo>
                <a:lnTo>
                  <a:pt x="5866153" y="1797539"/>
                </a:lnTo>
                <a:lnTo>
                  <a:pt x="5864745" y="1784026"/>
                </a:lnTo>
                <a:close/>
              </a:path>
              <a:path w="9987280" h="5440680">
                <a:moveTo>
                  <a:pt x="5833000" y="2094934"/>
                </a:moveTo>
                <a:lnTo>
                  <a:pt x="5836758" y="2082072"/>
                </a:lnTo>
                <a:lnTo>
                  <a:pt x="5844967" y="2072271"/>
                </a:lnTo>
                <a:lnTo>
                  <a:pt x="5856428" y="2066287"/>
                </a:lnTo>
                <a:lnTo>
                  <a:pt x="5869941" y="2064880"/>
                </a:lnTo>
                <a:lnTo>
                  <a:pt x="5882803" y="2068638"/>
                </a:lnTo>
                <a:lnTo>
                  <a:pt x="5892605" y="2076847"/>
                </a:lnTo>
                <a:lnTo>
                  <a:pt x="5898588" y="2088308"/>
                </a:lnTo>
                <a:lnTo>
                  <a:pt x="5899996" y="2101821"/>
                </a:lnTo>
                <a:lnTo>
                  <a:pt x="5896486" y="2113582"/>
                </a:lnTo>
                <a:lnTo>
                  <a:pt x="5888249" y="2123506"/>
                </a:lnTo>
                <a:lnTo>
                  <a:pt x="5876650" y="2130101"/>
                </a:lnTo>
                <a:lnTo>
                  <a:pt x="5863054" y="2131876"/>
                </a:lnTo>
                <a:lnTo>
                  <a:pt x="5850192" y="2128117"/>
                </a:lnTo>
                <a:lnTo>
                  <a:pt x="5840391" y="2119908"/>
                </a:lnTo>
                <a:lnTo>
                  <a:pt x="5834407" y="2108448"/>
                </a:lnTo>
                <a:lnTo>
                  <a:pt x="5833000" y="2094934"/>
                </a:lnTo>
                <a:close/>
              </a:path>
              <a:path w="9987280" h="5440680">
                <a:moveTo>
                  <a:pt x="5804786" y="2390187"/>
                </a:moveTo>
                <a:lnTo>
                  <a:pt x="5808545" y="2377325"/>
                </a:lnTo>
                <a:lnTo>
                  <a:pt x="5816754" y="2367523"/>
                </a:lnTo>
                <a:lnTo>
                  <a:pt x="5828215" y="2361540"/>
                </a:lnTo>
                <a:lnTo>
                  <a:pt x="5841728" y="2360133"/>
                </a:lnTo>
                <a:lnTo>
                  <a:pt x="5854590" y="2363891"/>
                </a:lnTo>
                <a:lnTo>
                  <a:pt x="5864391" y="2372100"/>
                </a:lnTo>
                <a:lnTo>
                  <a:pt x="5870375" y="2383561"/>
                </a:lnTo>
                <a:lnTo>
                  <a:pt x="5871782" y="2397074"/>
                </a:lnTo>
                <a:lnTo>
                  <a:pt x="5868272" y="2408835"/>
                </a:lnTo>
                <a:lnTo>
                  <a:pt x="5860035" y="2418759"/>
                </a:lnTo>
                <a:lnTo>
                  <a:pt x="5848437" y="2425354"/>
                </a:lnTo>
                <a:lnTo>
                  <a:pt x="5834841" y="2427128"/>
                </a:lnTo>
                <a:lnTo>
                  <a:pt x="5821979" y="2423370"/>
                </a:lnTo>
                <a:lnTo>
                  <a:pt x="5812177" y="2415161"/>
                </a:lnTo>
                <a:lnTo>
                  <a:pt x="5806194" y="2403700"/>
                </a:lnTo>
                <a:lnTo>
                  <a:pt x="5804786" y="2390187"/>
                </a:lnTo>
                <a:close/>
              </a:path>
              <a:path w="9987280" h="5440680">
                <a:moveTo>
                  <a:pt x="5774552" y="2682242"/>
                </a:moveTo>
                <a:lnTo>
                  <a:pt x="5778311" y="2669380"/>
                </a:lnTo>
                <a:lnTo>
                  <a:pt x="5786520" y="2659579"/>
                </a:lnTo>
                <a:lnTo>
                  <a:pt x="5797980" y="2653595"/>
                </a:lnTo>
                <a:lnTo>
                  <a:pt x="5811494" y="2652188"/>
                </a:lnTo>
                <a:lnTo>
                  <a:pt x="5824356" y="2655946"/>
                </a:lnTo>
                <a:lnTo>
                  <a:pt x="5834157" y="2664155"/>
                </a:lnTo>
                <a:lnTo>
                  <a:pt x="5840141" y="2675616"/>
                </a:lnTo>
                <a:lnTo>
                  <a:pt x="5841548" y="2689129"/>
                </a:lnTo>
                <a:lnTo>
                  <a:pt x="5837790" y="2701991"/>
                </a:lnTo>
                <a:lnTo>
                  <a:pt x="5829581" y="2711793"/>
                </a:lnTo>
                <a:lnTo>
                  <a:pt x="5818120" y="2717776"/>
                </a:lnTo>
                <a:lnTo>
                  <a:pt x="5804607" y="2719184"/>
                </a:lnTo>
                <a:lnTo>
                  <a:pt x="5791745" y="2715425"/>
                </a:lnTo>
                <a:lnTo>
                  <a:pt x="5781943" y="2707216"/>
                </a:lnTo>
                <a:lnTo>
                  <a:pt x="5775960" y="2695755"/>
                </a:lnTo>
                <a:lnTo>
                  <a:pt x="5774552" y="2682242"/>
                </a:lnTo>
                <a:close/>
              </a:path>
              <a:path w="9987280" h="5440680">
                <a:moveTo>
                  <a:pt x="5748948" y="2978084"/>
                </a:moveTo>
                <a:lnTo>
                  <a:pt x="5752706" y="2965222"/>
                </a:lnTo>
                <a:lnTo>
                  <a:pt x="5760915" y="2955420"/>
                </a:lnTo>
                <a:lnTo>
                  <a:pt x="5772376" y="2949437"/>
                </a:lnTo>
                <a:lnTo>
                  <a:pt x="5785889" y="2948029"/>
                </a:lnTo>
                <a:lnTo>
                  <a:pt x="5798751" y="2951788"/>
                </a:lnTo>
                <a:lnTo>
                  <a:pt x="5808553" y="2959997"/>
                </a:lnTo>
                <a:lnTo>
                  <a:pt x="5814536" y="2971457"/>
                </a:lnTo>
                <a:lnTo>
                  <a:pt x="5815944" y="2984971"/>
                </a:lnTo>
                <a:lnTo>
                  <a:pt x="5812185" y="2997833"/>
                </a:lnTo>
                <a:lnTo>
                  <a:pt x="5803976" y="3007635"/>
                </a:lnTo>
                <a:lnTo>
                  <a:pt x="5792515" y="3013618"/>
                </a:lnTo>
                <a:lnTo>
                  <a:pt x="5779002" y="3015025"/>
                </a:lnTo>
                <a:lnTo>
                  <a:pt x="5766140" y="3011267"/>
                </a:lnTo>
                <a:lnTo>
                  <a:pt x="5756339" y="3003058"/>
                </a:lnTo>
                <a:lnTo>
                  <a:pt x="5750355" y="2991597"/>
                </a:lnTo>
                <a:lnTo>
                  <a:pt x="5748948" y="2978084"/>
                </a:lnTo>
                <a:close/>
              </a:path>
              <a:path w="9987280" h="5440680">
                <a:moveTo>
                  <a:pt x="5719812" y="3289581"/>
                </a:moveTo>
                <a:lnTo>
                  <a:pt x="5723570" y="3276719"/>
                </a:lnTo>
                <a:lnTo>
                  <a:pt x="5731779" y="3266917"/>
                </a:lnTo>
                <a:lnTo>
                  <a:pt x="5743240" y="3260934"/>
                </a:lnTo>
                <a:lnTo>
                  <a:pt x="5756753" y="3259526"/>
                </a:lnTo>
                <a:lnTo>
                  <a:pt x="5769615" y="3263285"/>
                </a:lnTo>
                <a:lnTo>
                  <a:pt x="5779417" y="3271494"/>
                </a:lnTo>
                <a:lnTo>
                  <a:pt x="5785400" y="3282954"/>
                </a:lnTo>
                <a:lnTo>
                  <a:pt x="5786808" y="3296468"/>
                </a:lnTo>
                <a:lnTo>
                  <a:pt x="5783049" y="3309330"/>
                </a:lnTo>
                <a:lnTo>
                  <a:pt x="5774840" y="3319131"/>
                </a:lnTo>
                <a:lnTo>
                  <a:pt x="5763380" y="3325115"/>
                </a:lnTo>
                <a:lnTo>
                  <a:pt x="5749866" y="3326522"/>
                </a:lnTo>
                <a:lnTo>
                  <a:pt x="5737004" y="3322764"/>
                </a:lnTo>
                <a:lnTo>
                  <a:pt x="5727203" y="3314555"/>
                </a:lnTo>
                <a:lnTo>
                  <a:pt x="5721219" y="3303094"/>
                </a:lnTo>
                <a:lnTo>
                  <a:pt x="5719812" y="3289581"/>
                </a:lnTo>
                <a:close/>
              </a:path>
              <a:path w="9987280" h="5440680">
                <a:moveTo>
                  <a:pt x="5691598" y="3584834"/>
                </a:moveTo>
                <a:lnTo>
                  <a:pt x="5695356" y="3571972"/>
                </a:lnTo>
                <a:lnTo>
                  <a:pt x="5703566" y="3562170"/>
                </a:lnTo>
                <a:lnTo>
                  <a:pt x="5715026" y="3556187"/>
                </a:lnTo>
                <a:lnTo>
                  <a:pt x="5728540" y="3554779"/>
                </a:lnTo>
                <a:lnTo>
                  <a:pt x="5741401" y="3558538"/>
                </a:lnTo>
                <a:lnTo>
                  <a:pt x="5751203" y="3566747"/>
                </a:lnTo>
                <a:lnTo>
                  <a:pt x="5757186" y="3578207"/>
                </a:lnTo>
                <a:lnTo>
                  <a:pt x="5758594" y="3591721"/>
                </a:lnTo>
                <a:lnTo>
                  <a:pt x="5755084" y="3603482"/>
                </a:lnTo>
                <a:lnTo>
                  <a:pt x="5746847" y="3613406"/>
                </a:lnTo>
                <a:lnTo>
                  <a:pt x="5735248" y="3620001"/>
                </a:lnTo>
                <a:lnTo>
                  <a:pt x="5721652" y="3621775"/>
                </a:lnTo>
                <a:lnTo>
                  <a:pt x="5708790" y="3618017"/>
                </a:lnTo>
                <a:lnTo>
                  <a:pt x="5698989" y="3609808"/>
                </a:lnTo>
                <a:lnTo>
                  <a:pt x="5693006" y="3598347"/>
                </a:lnTo>
                <a:lnTo>
                  <a:pt x="5691598" y="3584834"/>
                </a:lnTo>
                <a:close/>
              </a:path>
              <a:path w="9987280" h="5440680">
                <a:moveTo>
                  <a:pt x="5666582" y="3878066"/>
                </a:moveTo>
                <a:lnTo>
                  <a:pt x="5670341" y="3865204"/>
                </a:lnTo>
                <a:lnTo>
                  <a:pt x="5678550" y="3855402"/>
                </a:lnTo>
                <a:lnTo>
                  <a:pt x="5690010" y="3849419"/>
                </a:lnTo>
                <a:lnTo>
                  <a:pt x="5703524" y="3848012"/>
                </a:lnTo>
                <a:lnTo>
                  <a:pt x="5716386" y="3851770"/>
                </a:lnTo>
                <a:lnTo>
                  <a:pt x="5726187" y="3859979"/>
                </a:lnTo>
                <a:lnTo>
                  <a:pt x="5732170" y="3871440"/>
                </a:lnTo>
                <a:lnTo>
                  <a:pt x="5733578" y="3884953"/>
                </a:lnTo>
                <a:lnTo>
                  <a:pt x="5728719" y="3897567"/>
                </a:lnTo>
                <a:lnTo>
                  <a:pt x="5720632" y="3907396"/>
                </a:lnTo>
                <a:lnTo>
                  <a:pt x="5709783" y="3913517"/>
                </a:lnTo>
                <a:lnTo>
                  <a:pt x="5696637" y="3915007"/>
                </a:lnTo>
                <a:lnTo>
                  <a:pt x="5683775" y="3911249"/>
                </a:lnTo>
                <a:lnTo>
                  <a:pt x="5673973" y="3903040"/>
                </a:lnTo>
                <a:lnTo>
                  <a:pt x="5667990" y="3891579"/>
                </a:lnTo>
                <a:lnTo>
                  <a:pt x="5666582" y="3878066"/>
                </a:lnTo>
                <a:close/>
              </a:path>
              <a:path w="9987280" h="5440680">
                <a:moveTo>
                  <a:pt x="5696903" y="558890"/>
                </a:moveTo>
                <a:lnTo>
                  <a:pt x="5700661" y="546028"/>
                </a:lnTo>
                <a:lnTo>
                  <a:pt x="5708870" y="536226"/>
                </a:lnTo>
                <a:lnTo>
                  <a:pt x="5720331" y="530243"/>
                </a:lnTo>
                <a:lnTo>
                  <a:pt x="5733844" y="528835"/>
                </a:lnTo>
                <a:lnTo>
                  <a:pt x="5746707" y="532594"/>
                </a:lnTo>
                <a:lnTo>
                  <a:pt x="5756509" y="540803"/>
                </a:lnTo>
                <a:lnTo>
                  <a:pt x="5762492" y="552263"/>
                </a:lnTo>
                <a:lnTo>
                  <a:pt x="5763899" y="565777"/>
                </a:lnTo>
                <a:lnTo>
                  <a:pt x="5760141" y="578639"/>
                </a:lnTo>
                <a:lnTo>
                  <a:pt x="5751932" y="588440"/>
                </a:lnTo>
                <a:lnTo>
                  <a:pt x="5740471" y="594424"/>
                </a:lnTo>
                <a:lnTo>
                  <a:pt x="5726958" y="595831"/>
                </a:lnTo>
                <a:lnTo>
                  <a:pt x="5714096" y="592073"/>
                </a:lnTo>
                <a:lnTo>
                  <a:pt x="5704294" y="583864"/>
                </a:lnTo>
                <a:lnTo>
                  <a:pt x="5698311" y="572403"/>
                </a:lnTo>
                <a:lnTo>
                  <a:pt x="5696903" y="558890"/>
                </a:lnTo>
                <a:close/>
              </a:path>
              <a:path w="9987280" h="5440680">
                <a:moveTo>
                  <a:pt x="5667768" y="870387"/>
                </a:moveTo>
                <a:lnTo>
                  <a:pt x="5671526" y="857525"/>
                </a:lnTo>
                <a:lnTo>
                  <a:pt x="5679735" y="847723"/>
                </a:lnTo>
                <a:lnTo>
                  <a:pt x="5691196" y="841740"/>
                </a:lnTo>
                <a:lnTo>
                  <a:pt x="5704709" y="840332"/>
                </a:lnTo>
                <a:lnTo>
                  <a:pt x="5717571" y="844090"/>
                </a:lnTo>
                <a:lnTo>
                  <a:pt x="5727373" y="852300"/>
                </a:lnTo>
                <a:lnTo>
                  <a:pt x="5733356" y="863760"/>
                </a:lnTo>
                <a:lnTo>
                  <a:pt x="5734764" y="877273"/>
                </a:lnTo>
                <a:lnTo>
                  <a:pt x="5729904" y="889887"/>
                </a:lnTo>
                <a:lnTo>
                  <a:pt x="5721818" y="899717"/>
                </a:lnTo>
                <a:lnTo>
                  <a:pt x="5710968" y="905838"/>
                </a:lnTo>
                <a:lnTo>
                  <a:pt x="5697822" y="907328"/>
                </a:lnTo>
                <a:lnTo>
                  <a:pt x="5684960" y="903570"/>
                </a:lnTo>
                <a:lnTo>
                  <a:pt x="5675158" y="895361"/>
                </a:lnTo>
                <a:lnTo>
                  <a:pt x="5669175" y="883900"/>
                </a:lnTo>
                <a:lnTo>
                  <a:pt x="5667768" y="870387"/>
                </a:lnTo>
                <a:close/>
              </a:path>
              <a:path w="9987280" h="5440680">
                <a:moveTo>
                  <a:pt x="5636945" y="1165051"/>
                </a:moveTo>
                <a:lnTo>
                  <a:pt x="5640703" y="1152189"/>
                </a:lnTo>
                <a:lnTo>
                  <a:pt x="5648912" y="1142388"/>
                </a:lnTo>
                <a:lnTo>
                  <a:pt x="5660373" y="1136404"/>
                </a:lnTo>
                <a:lnTo>
                  <a:pt x="5673886" y="1134997"/>
                </a:lnTo>
                <a:lnTo>
                  <a:pt x="5686748" y="1138755"/>
                </a:lnTo>
                <a:lnTo>
                  <a:pt x="5696550" y="1146964"/>
                </a:lnTo>
                <a:lnTo>
                  <a:pt x="5702533" y="1158425"/>
                </a:lnTo>
                <a:lnTo>
                  <a:pt x="5703941" y="1171938"/>
                </a:lnTo>
                <a:lnTo>
                  <a:pt x="5700183" y="1184800"/>
                </a:lnTo>
                <a:lnTo>
                  <a:pt x="5691973" y="1194602"/>
                </a:lnTo>
                <a:lnTo>
                  <a:pt x="5680513" y="1200585"/>
                </a:lnTo>
                <a:lnTo>
                  <a:pt x="5666999" y="1201993"/>
                </a:lnTo>
                <a:lnTo>
                  <a:pt x="5654137" y="1198234"/>
                </a:lnTo>
                <a:lnTo>
                  <a:pt x="5644336" y="1190025"/>
                </a:lnTo>
                <a:lnTo>
                  <a:pt x="5638352" y="1178565"/>
                </a:lnTo>
                <a:lnTo>
                  <a:pt x="5636945" y="1165051"/>
                </a:lnTo>
                <a:close/>
              </a:path>
              <a:path w="9987280" h="5440680">
                <a:moveTo>
                  <a:pt x="5609320" y="1457695"/>
                </a:moveTo>
                <a:lnTo>
                  <a:pt x="5613078" y="1444833"/>
                </a:lnTo>
                <a:lnTo>
                  <a:pt x="5621287" y="1435031"/>
                </a:lnTo>
                <a:lnTo>
                  <a:pt x="5632748" y="1429048"/>
                </a:lnTo>
                <a:lnTo>
                  <a:pt x="5646261" y="1427641"/>
                </a:lnTo>
                <a:lnTo>
                  <a:pt x="5659123" y="1431399"/>
                </a:lnTo>
                <a:lnTo>
                  <a:pt x="5668925" y="1439608"/>
                </a:lnTo>
                <a:lnTo>
                  <a:pt x="5674908" y="1451069"/>
                </a:lnTo>
                <a:lnTo>
                  <a:pt x="5676316" y="1464582"/>
                </a:lnTo>
                <a:lnTo>
                  <a:pt x="5672557" y="1477444"/>
                </a:lnTo>
                <a:lnTo>
                  <a:pt x="5664348" y="1487246"/>
                </a:lnTo>
                <a:lnTo>
                  <a:pt x="5652888" y="1493229"/>
                </a:lnTo>
                <a:lnTo>
                  <a:pt x="5639374" y="1494636"/>
                </a:lnTo>
                <a:lnTo>
                  <a:pt x="5626512" y="1490878"/>
                </a:lnTo>
                <a:lnTo>
                  <a:pt x="5616710" y="1482669"/>
                </a:lnTo>
                <a:lnTo>
                  <a:pt x="5610727" y="1471208"/>
                </a:lnTo>
                <a:lnTo>
                  <a:pt x="5609320" y="1457695"/>
                </a:lnTo>
                <a:close/>
              </a:path>
              <a:path w="9987280" h="5440680">
                <a:moveTo>
                  <a:pt x="5580517" y="1755557"/>
                </a:moveTo>
                <a:lnTo>
                  <a:pt x="5584275" y="1742695"/>
                </a:lnTo>
                <a:lnTo>
                  <a:pt x="5592485" y="1732894"/>
                </a:lnTo>
                <a:lnTo>
                  <a:pt x="5603945" y="1726910"/>
                </a:lnTo>
                <a:lnTo>
                  <a:pt x="5617459" y="1725503"/>
                </a:lnTo>
                <a:lnTo>
                  <a:pt x="5630321" y="1729261"/>
                </a:lnTo>
                <a:lnTo>
                  <a:pt x="5640122" y="1737470"/>
                </a:lnTo>
                <a:lnTo>
                  <a:pt x="5646106" y="1748931"/>
                </a:lnTo>
                <a:lnTo>
                  <a:pt x="5647513" y="1762444"/>
                </a:lnTo>
                <a:lnTo>
                  <a:pt x="5642654" y="1775058"/>
                </a:lnTo>
                <a:lnTo>
                  <a:pt x="5634567" y="1784887"/>
                </a:lnTo>
                <a:lnTo>
                  <a:pt x="5623718" y="1791008"/>
                </a:lnTo>
                <a:lnTo>
                  <a:pt x="5610572" y="1792499"/>
                </a:lnTo>
                <a:lnTo>
                  <a:pt x="5597710" y="1788740"/>
                </a:lnTo>
                <a:lnTo>
                  <a:pt x="5587908" y="1780531"/>
                </a:lnTo>
                <a:lnTo>
                  <a:pt x="5581925" y="1769071"/>
                </a:lnTo>
                <a:lnTo>
                  <a:pt x="5580517" y="1755557"/>
                </a:lnTo>
                <a:close/>
              </a:path>
              <a:path w="9987280" h="5440680">
                <a:moveTo>
                  <a:pt x="5548772" y="2066465"/>
                </a:moveTo>
                <a:lnTo>
                  <a:pt x="5552531" y="2053603"/>
                </a:lnTo>
                <a:lnTo>
                  <a:pt x="5560740" y="2043802"/>
                </a:lnTo>
                <a:lnTo>
                  <a:pt x="5572201" y="2037818"/>
                </a:lnTo>
                <a:lnTo>
                  <a:pt x="5585714" y="2036411"/>
                </a:lnTo>
                <a:lnTo>
                  <a:pt x="5598576" y="2040169"/>
                </a:lnTo>
                <a:lnTo>
                  <a:pt x="5608377" y="2048378"/>
                </a:lnTo>
                <a:lnTo>
                  <a:pt x="5614361" y="2059839"/>
                </a:lnTo>
                <a:lnTo>
                  <a:pt x="5615768" y="2073352"/>
                </a:lnTo>
                <a:lnTo>
                  <a:pt x="5612010" y="2086214"/>
                </a:lnTo>
                <a:lnTo>
                  <a:pt x="5603801" y="2096016"/>
                </a:lnTo>
                <a:lnTo>
                  <a:pt x="5592340" y="2102000"/>
                </a:lnTo>
                <a:lnTo>
                  <a:pt x="5578827" y="2103407"/>
                </a:lnTo>
                <a:lnTo>
                  <a:pt x="5565965" y="2099649"/>
                </a:lnTo>
                <a:lnTo>
                  <a:pt x="5556163" y="2091439"/>
                </a:lnTo>
                <a:lnTo>
                  <a:pt x="5550180" y="2079979"/>
                </a:lnTo>
                <a:lnTo>
                  <a:pt x="5548772" y="2066465"/>
                </a:lnTo>
                <a:close/>
              </a:path>
              <a:path w="9987280" h="5440680">
                <a:moveTo>
                  <a:pt x="5520559" y="2361719"/>
                </a:moveTo>
                <a:lnTo>
                  <a:pt x="5524317" y="2348857"/>
                </a:lnTo>
                <a:lnTo>
                  <a:pt x="5532526" y="2339055"/>
                </a:lnTo>
                <a:lnTo>
                  <a:pt x="5543987" y="2333072"/>
                </a:lnTo>
                <a:lnTo>
                  <a:pt x="5557500" y="2331664"/>
                </a:lnTo>
                <a:lnTo>
                  <a:pt x="5570362" y="2335422"/>
                </a:lnTo>
                <a:lnTo>
                  <a:pt x="5580164" y="2343631"/>
                </a:lnTo>
                <a:lnTo>
                  <a:pt x="5586147" y="2355092"/>
                </a:lnTo>
                <a:lnTo>
                  <a:pt x="5587555" y="2368605"/>
                </a:lnTo>
                <a:lnTo>
                  <a:pt x="5582696" y="2381219"/>
                </a:lnTo>
                <a:lnTo>
                  <a:pt x="5574609" y="2391048"/>
                </a:lnTo>
                <a:lnTo>
                  <a:pt x="5563759" y="2397170"/>
                </a:lnTo>
                <a:lnTo>
                  <a:pt x="5550613" y="2398660"/>
                </a:lnTo>
                <a:lnTo>
                  <a:pt x="5537751" y="2394902"/>
                </a:lnTo>
                <a:lnTo>
                  <a:pt x="5527949" y="2386692"/>
                </a:lnTo>
                <a:lnTo>
                  <a:pt x="5521966" y="2375232"/>
                </a:lnTo>
                <a:lnTo>
                  <a:pt x="5520559" y="2361719"/>
                </a:lnTo>
                <a:close/>
              </a:path>
              <a:path w="9987280" h="5440680">
                <a:moveTo>
                  <a:pt x="5490324" y="2653774"/>
                </a:moveTo>
                <a:lnTo>
                  <a:pt x="5494083" y="2640912"/>
                </a:lnTo>
                <a:lnTo>
                  <a:pt x="5502292" y="2631110"/>
                </a:lnTo>
                <a:lnTo>
                  <a:pt x="5513753" y="2625127"/>
                </a:lnTo>
                <a:lnTo>
                  <a:pt x="5527266" y="2623719"/>
                </a:lnTo>
                <a:lnTo>
                  <a:pt x="5540128" y="2627477"/>
                </a:lnTo>
                <a:lnTo>
                  <a:pt x="5549929" y="2635687"/>
                </a:lnTo>
                <a:lnTo>
                  <a:pt x="5555913" y="2647147"/>
                </a:lnTo>
                <a:lnTo>
                  <a:pt x="5557320" y="2660661"/>
                </a:lnTo>
                <a:lnTo>
                  <a:pt x="5553562" y="2673523"/>
                </a:lnTo>
                <a:lnTo>
                  <a:pt x="5545353" y="2683324"/>
                </a:lnTo>
                <a:lnTo>
                  <a:pt x="5533892" y="2689308"/>
                </a:lnTo>
                <a:lnTo>
                  <a:pt x="5520379" y="2690715"/>
                </a:lnTo>
                <a:lnTo>
                  <a:pt x="5507517" y="2686957"/>
                </a:lnTo>
                <a:lnTo>
                  <a:pt x="5497715" y="2678748"/>
                </a:lnTo>
                <a:lnTo>
                  <a:pt x="5491732" y="2667287"/>
                </a:lnTo>
                <a:lnTo>
                  <a:pt x="5490324" y="2653774"/>
                </a:lnTo>
                <a:close/>
              </a:path>
              <a:path w="9987280" h="5440680">
                <a:moveTo>
                  <a:pt x="5464720" y="2949615"/>
                </a:moveTo>
                <a:lnTo>
                  <a:pt x="5468478" y="2936753"/>
                </a:lnTo>
                <a:lnTo>
                  <a:pt x="5476687" y="2926952"/>
                </a:lnTo>
                <a:lnTo>
                  <a:pt x="5488148" y="2920968"/>
                </a:lnTo>
                <a:lnTo>
                  <a:pt x="5501661" y="2919561"/>
                </a:lnTo>
                <a:lnTo>
                  <a:pt x="5514523" y="2923319"/>
                </a:lnTo>
                <a:lnTo>
                  <a:pt x="5524325" y="2931528"/>
                </a:lnTo>
                <a:lnTo>
                  <a:pt x="5530308" y="2942989"/>
                </a:lnTo>
                <a:lnTo>
                  <a:pt x="5531716" y="2956502"/>
                </a:lnTo>
                <a:lnTo>
                  <a:pt x="5527958" y="2969364"/>
                </a:lnTo>
                <a:lnTo>
                  <a:pt x="5519749" y="2979166"/>
                </a:lnTo>
                <a:lnTo>
                  <a:pt x="5508288" y="2985149"/>
                </a:lnTo>
                <a:lnTo>
                  <a:pt x="5494774" y="2986557"/>
                </a:lnTo>
                <a:lnTo>
                  <a:pt x="5481912" y="2982798"/>
                </a:lnTo>
                <a:lnTo>
                  <a:pt x="5472111" y="2974589"/>
                </a:lnTo>
                <a:lnTo>
                  <a:pt x="5466127" y="2963128"/>
                </a:lnTo>
                <a:lnTo>
                  <a:pt x="5464720" y="2949615"/>
                </a:lnTo>
                <a:close/>
              </a:path>
              <a:path w="9987280" h="5440680">
                <a:moveTo>
                  <a:pt x="5435584" y="3261112"/>
                </a:moveTo>
                <a:lnTo>
                  <a:pt x="5439342" y="3248250"/>
                </a:lnTo>
                <a:lnTo>
                  <a:pt x="5447552" y="3238449"/>
                </a:lnTo>
                <a:lnTo>
                  <a:pt x="5459012" y="3232465"/>
                </a:lnTo>
                <a:lnTo>
                  <a:pt x="5472525" y="3231058"/>
                </a:lnTo>
                <a:lnTo>
                  <a:pt x="5485387" y="3234816"/>
                </a:lnTo>
                <a:lnTo>
                  <a:pt x="5495189" y="3243025"/>
                </a:lnTo>
                <a:lnTo>
                  <a:pt x="5501172" y="3254486"/>
                </a:lnTo>
                <a:lnTo>
                  <a:pt x="5502580" y="3267999"/>
                </a:lnTo>
                <a:lnTo>
                  <a:pt x="5497721" y="3280613"/>
                </a:lnTo>
                <a:lnTo>
                  <a:pt x="5489634" y="3290442"/>
                </a:lnTo>
                <a:lnTo>
                  <a:pt x="5478785" y="3296564"/>
                </a:lnTo>
                <a:lnTo>
                  <a:pt x="5465638" y="3298054"/>
                </a:lnTo>
                <a:lnTo>
                  <a:pt x="5452776" y="3294295"/>
                </a:lnTo>
                <a:lnTo>
                  <a:pt x="5442975" y="3286086"/>
                </a:lnTo>
                <a:lnTo>
                  <a:pt x="5436991" y="3274625"/>
                </a:lnTo>
                <a:lnTo>
                  <a:pt x="5435584" y="3261112"/>
                </a:lnTo>
                <a:close/>
              </a:path>
              <a:path w="9987280" h="5440680">
                <a:moveTo>
                  <a:pt x="5407370" y="3556365"/>
                </a:moveTo>
                <a:lnTo>
                  <a:pt x="5411128" y="3543503"/>
                </a:lnTo>
                <a:lnTo>
                  <a:pt x="5419338" y="3533702"/>
                </a:lnTo>
                <a:lnTo>
                  <a:pt x="5430798" y="3527718"/>
                </a:lnTo>
                <a:lnTo>
                  <a:pt x="5444312" y="3526311"/>
                </a:lnTo>
                <a:lnTo>
                  <a:pt x="5457174" y="3530069"/>
                </a:lnTo>
                <a:lnTo>
                  <a:pt x="5466975" y="3538278"/>
                </a:lnTo>
                <a:lnTo>
                  <a:pt x="5472959" y="3549739"/>
                </a:lnTo>
                <a:lnTo>
                  <a:pt x="5474366" y="3563252"/>
                </a:lnTo>
                <a:lnTo>
                  <a:pt x="5470608" y="3576114"/>
                </a:lnTo>
                <a:lnTo>
                  <a:pt x="5462399" y="3585916"/>
                </a:lnTo>
                <a:lnTo>
                  <a:pt x="5450938" y="3591899"/>
                </a:lnTo>
                <a:lnTo>
                  <a:pt x="5437425" y="3593307"/>
                </a:lnTo>
                <a:lnTo>
                  <a:pt x="5424563" y="3589548"/>
                </a:lnTo>
                <a:lnTo>
                  <a:pt x="5414761" y="3581339"/>
                </a:lnTo>
                <a:lnTo>
                  <a:pt x="5408777" y="3569878"/>
                </a:lnTo>
                <a:lnTo>
                  <a:pt x="5407370" y="3556365"/>
                </a:lnTo>
                <a:close/>
              </a:path>
              <a:path w="9987280" h="5440680">
                <a:moveTo>
                  <a:pt x="5379745" y="3849009"/>
                </a:moveTo>
                <a:lnTo>
                  <a:pt x="5383504" y="3836147"/>
                </a:lnTo>
                <a:lnTo>
                  <a:pt x="5391713" y="3826345"/>
                </a:lnTo>
                <a:lnTo>
                  <a:pt x="5403174" y="3820362"/>
                </a:lnTo>
                <a:lnTo>
                  <a:pt x="5416687" y="3818954"/>
                </a:lnTo>
                <a:lnTo>
                  <a:pt x="5429549" y="3822713"/>
                </a:lnTo>
                <a:lnTo>
                  <a:pt x="5439350" y="3830922"/>
                </a:lnTo>
                <a:lnTo>
                  <a:pt x="5445334" y="3842383"/>
                </a:lnTo>
                <a:lnTo>
                  <a:pt x="5446741" y="3855896"/>
                </a:lnTo>
                <a:lnTo>
                  <a:pt x="5442983" y="3868758"/>
                </a:lnTo>
                <a:lnTo>
                  <a:pt x="5434774" y="3878560"/>
                </a:lnTo>
                <a:lnTo>
                  <a:pt x="5423313" y="3884543"/>
                </a:lnTo>
                <a:lnTo>
                  <a:pt x="5409800" y="3885950"/>
                </a:lnTo>
                <a:lnTo>
                  <a:pt x="5396938" y="3882192"/>
                </a:lnTo>
                <a:lnTo>
                  <a:pt x="5387136" y="3873983"/>
                </a:lnTo>
                <a:lnTo>
                  <a:pt x="5381153" y="3862522"/>
                </a:lnTo>
                <a:lnTo>
                  <a:pt x="5379745" y="3849009"/>
                </a:lnTo>
                <a:close/>
              </a:path>
              <a:path w="9987280" h="5440680">
                <a:moveTo>
                  <a:pt x="5383975" y="523947"/>
                </a:moveTo>
                <a:lnTo>
                  <a:pt x="5387733" y="511085"/>
                </a:lnTo>
                <a:lnTo>
                  <a:pt x="5395942" y="501284"/>
                </a:lnTo>
                <a:lnTo>
                  <a:pt x="5407403" y="495300"/>
                </a:lnTo>
                <a:lnTo>
                  <a:pt x="5420916" y="493893"/>
                </a:lnTo>
                <a:lnTo>
                  <a:pt x="5433778" y="497651"/>
                </a:lnTo>
                <a:lnTo>
                  <a:pt x="5443579" y="505860"/>
                </a:lnTo>
                <a:lnTo>
                  <a:pt x="5449563" y="517321"/>
                </a:lnTo>
                <a:lnTo>
                  <a:pt x="5450971" y="530834"/>
                </a:lnTo>
                <a:lnTo>
                  <a:pt x="5446112" y="543448"/>
                </a:lnTo>
                <a:lnTo>
                  <a:pt x="5438025" y="553277"/>
                </a:lnTo>
                <a:lnTo>
                  <a:pt x="5427176" y="559398"/>
                </a:lnTo>
                <a:lnTo>
                  <a:pt x="5414029" y="560889"/>
                </a:lnTo>
                <a:lnTo>
                  <a:pt x="5401167" y="557130"/>
                </a:lnTo>
                <a:lnTo>
                  <a:pt x="5391366" y="548921"/>
                </a:lnTo>
                <a:lnTo>
                  <a:pt x="5385382" y="537461"/>
                </a:lnTo>
                <a:lnTo>
                  <a:pt x="5383975" y="523947"/>
                </a:lnTo>
                <a:close/>
              </a:path>
              <a:path w="9987280" h="5440680">
                <a:moveTo>
                  <a:pt x="5352229" y="834856"/>
                </a:moveTo>
                <a:lnTo>
                  <a:pt x="5355987" y="821993"/>
                </a:lnTo>
                <a:lnTo>
                  <a:pt x="5364197" y="812192"/>
                </a:lnTo>
                <a:lnTo>
                  <a:pt x="5375657" y="806208"/>
                </a:lnTo>
                <a:lnTo>
                  <a:pt x="5389171" y="804801"/>
                </a:lnTo>
                <a:lnTo>
                  <a:pt x="5402033" y="808559"/>
                </a:lnTo>
                <a:lnTo>
                  <a:pt x="5411834" y="816768"/>
                </a:lnTo>
                <a:lnTo>
                  <a:pt x="5417818" y="828229"/>
                </a:lnTo>
                <a:lnTo>
                  <a:pt x="5419225" y="841742"/>
                </a:lnTo>
                <a:lnTo>
                  <a:pt x="5415467" y="854604"/>
                </a:lnTo>
                <a:lnTo>
                  <a:pt x="5407258" y="864406"/>
                </a:lnTo>
                <a:lnTo>
                  <a:pt x="5395797" y="870389"/>
                </a:lnTo>
                <a:lnTo>
                  <a:pt x="5382284" y="871797"/>
                </a:lnTo>
                <a:lnTo>
                  <a:pt x="5369422" y="868039"/>
                </a:lnTo>
                <a:lnTo>
                  <a:pt x="5359620" y="859829"/>
                </a:lnTo>
                <a:lnTo>
                  <a:pt x="5353637" y="848369"/>
                </a:lnTo>
                <a:lnTo>
                  <a:pt x="5352229" y="834856"/>
                </a:lnTo>
                <a:close/>
              </a:path>
              <a:path w="9987280" h="5440680">
                <a:moveTo>
                  <a:pt x="5324015" y="1130109"/>
                </a:moveTo>
                <a:lnTo>
                  <a:pt x="5327774" y="1117246"/>
                </a:lnTo>
                <a:lnTo>
                  <a:pt x="5335983" y="1107445"/>
                </a:lnTo>
                <a:lnTo>
                  <a:pt x="5347444" y="1101461"/>
                </a:lnTo>
                <a:lnTo>
                  <a:pt x="5360957" y="1100054"/>
                </a:lnTo>
                <a:lnTo>
                  <a:pt x="5373819" y="1103812"/>
                </a:lnTo>
                <a:lnTo>
                  <a:pt x="5383620" y="1112021"/>
                </a:lnTo>
                <a:lnTo>
                  <a:pt x="5389604" y="1123482"/>
                </a:lnTo>
                <a:lnTo>
                  <a:pt x="5391011" y="1136995"/>
                </a:lnTo>
                <a:lnTo>
                  <a:pt x="5386152" y="1149609"/>
                </a:lnTo>
                <a:lnTo>
                  <a:pt x="5378066" y="1159438"/>
                </a:lnTo>
                <a:lnTo>
                  <a:pt x="5367217" y="1165560"/>
                </a:lnTo>
                <a:lnTo>
                  <a:pt x="5354070" y="1167050"/>
                </a:lnTo>
                <a:lnTo>
                  <a:pt x="5341208" y="1163292"/>
                </a:lnTo>
                <a:lnTo>
                  <a:pt x="5331407" y="1155082"/>
                </a:lnTo>
                <a:lnTo>
                  <a:pt x="5325423" y="1143622"/>
                </a:lnTo>
                <a:lnTo>
                  <a:pt x="5324015" y="1130109"/>
                </a:lnTo>
                <a:close/>
              </a:path>
              <a:path w="9987280" h="5440680">
                <a:moveTo>
                  <a:pt x="5293782" y="1422164"/>
                </a:moveTo>
                <a:lnTo>
                  <a:pt x="5297540" y="1409302"/>
                </a:lnTo>
                <a:lnTo>
                  <a:pt x="5305749" y="1399500"/>
                </a:lnTo>
                <a:lnTo>
                  <a:pt x="5317210" y="1393517"/>
                </a:lnTo>
                <a:lnTo>
                  <a:pt x="5330723" y="1392109"/>
                </a:lnTo>
                <a:lnTo>
                  <a:pt x="5343585" y="1395867"/>
                </a:lnTo>
                <a:lnTo>
                  <a:pt x="5353387" y="1404077"/>
                </a:lnTo>
                <a:lnTo>
                  <a:pt x="5359370" y="1415537"/>
                </a:lnTo>
                <a:lnTo>
                  <a:pt x="5360778" y="1429050"/>
                </a:lnTo>
                <a:lnTo>
                  <a:pt x="5357019" y="1441912"/>
                </a:lnTo>
                <a:lnTo>
                  <a:pt x="5348810" y="1451714"/>
                </a:lnTo>
                <a:lnTo>
                  <a:pt x="5337349" y="1457698"/>
                </a:lnTo>
                <a:lnTo>
                  <a:pt x="5323836" y="1459105"/>
                </a:lnTo>
                <a:lnTo>
                  <a:pt x="5310974" y="1455347"/>
                </a:lnTo>
                <a:lnTo>
                  <a:pt x="5301173" y="1447138"/>
                </a:lnTo>
                <a:lnTo>
                  <a:pt x="5295189" y="1435677"/>
                </a:lnTo>
                <a:lnTo>
                  <a:pt x="5293782" y="1422164"/>
                </a:lnTo>
                <a:close/>
              </a:path>
              <a:path w="9987280" h="5440680">
                <a:moveTo>
                  <a:pt x="5264979" y="1720026"/>
                </a:moveTo>
                <a:lnTo>
                  <a:pt x="5268738" y="1707164"/>
                </a:lnTo>
                <a:lnTo>
                  <a:pt x="5276947" y="1697362"/>
                </a:lnTo>
                <a:lnTo>
                  <a:pt x="5288407" y="1691379"/>
                </a:lnTo>
                <a:lnTo>
                  <a:pt x="5301921" y="1689971"/>
                </a:lnTo>
                <a:lnTo>
                  <a:pt x="5314783" y="1693730"/>
                </a:lnTo>
                <a:lnTo>
                  <a:pt x="5324584" y="1701939"/>
                </a:lnTo>
                <a:lnTo>
                  <a:pt x="5330568" y="1713399"/>
                </a:lnTo>
                <a:lnTo>
                  <a:pt x="5331975" y="1726913"/>
                </a:lnTo>
                <a:lnTo>
                  <a:pt x="5328217" y="1739775"/>
                </a:lnTo>
                <a:lnTo>
                  <a:pt x="5320008" y="1749576"/>
                </a:lnTo>
                <a:lnTo>
                  <a:pt x="5308547" y="1755560"/>
                </a:lnTo>
                <a:lnTo>
                  <a:pt x="5295034" y="1756967"/>
                </a:lnTo>
                <a:lnTo>
                  <a:pt x="5282172" y="1753209"/>
                </a:lnTo>
                <a:lnTo>
                  <a:pt x="5272370" y="1745000"/>
                </a:lnTo>
                <a:lnTo>
                  <a:pt x="5266387" y="1733539"/>
                </a:lnTo>
                <a:lnTo>
                  <a:pt x="5264979" y="1720026"/>
                </a:lnTo>
                <a:close/>
              </a:path>
              <a:path w="9987280" h="5440680">
                <a:moveTo>
                  <a:pt x="5233234" y="2030934"/>
                </a:moveTo>
                <a:lnTo>
                  <a:pt x="5236992" y="2018072"/>
                </a:lnTo>
                <a:lnTo>
                  <a:pt x="5245201" y="2008270"/>
                </a:lnTo>
                <a:lnTo>
                  <a:pt x="5256662" y="2002287"/>
                </a:lnTo>
                <a:lnTo>
                  <a:pt x="5270176" y="2000880"/>
                </a:lnTo>
                <a:lnTo>
                  <a:pt x="5283037" y="2004638"/>
                </a:lnTo>
                <a:lnTo>
                  <a:pt x="5292839" y="2012847"/>
                </a:lnTo>
                <a:lnTo>
                  <a:pt x="5298822" y="2024308"/>
                </a:lnTo>
                <a:lnTo>
                  <a:pt x="5300230" y="2037821"/>
                </a:lnTo>
                <a:lnTo>
                  <a:pt x="5296472" y="2050683"/>
                </a:lnTo>
                <a:lnTo>
                  <a:pt x="5288263" y="2060485"/>
                </a:lnTo>
                <a:lnTo>
                  <a:pt x="5276802" y="2066468"/>
                </a:lnTo>
                <a:lnTo>
                  <a:pt x="5263289" y="2067876"/>
                </a:lnTo>
                <a:lnTo>
                  <a:pt x="5250427" y="2064117"/>
                </a:lnTo>
                <a:lnTo>
                  <a:pt x="5240625" y="2055908"/>
                </a:lnTo>
                <a:lnTo>
                  <a:pt x="5234642" y="2044447"/>
                </a:lnTo>
                <a:lnTo>
                  <a:pt x="5233234" y="2030934"/>
                </a:lnTo>
                <a:close/>
              </a:path>
              <a:path w="9987280" h="5440680">
                <a:moveTo>
                  <a:pt x="5205020" y="2326187"/>
                </a:moveTo>
                <a:lnTo>
                  <a:pt x="5208778" y="2313325"/>
                </a:lnTo>
                <a:lnTo>
                  <a:pt x="5216988" y="2303524"/>
                </a:lnTo>
                <a:lnTo>
                  <a:pt x="5228448" y="2297540"/>
                </a:lnTo>
                <a:lnTo>
                  <a:pt x="5241962" y="2296133"/>
                </a:lnTo>
                <a:lnTo>
                  <a:pt x="5254824" y="2299891"/>
                </a:lnTo>
                <a:lnTo>
                  <a:pt x="5264625" y="2308100"/>
                </a:lnTo>
                <a:lnTo>
                  <a:pt x="5270609" y="2319561"/>
                </a:lnTo>
                <a:lnTo>
                  <a:pt x="5272016" y="2333074"/>
                </a:lnTo>
                <a:lnTo>
                  <a:pt x="5268258" y="2345936"/>
                </a:lnTo>
                <a:lnTo>
                  <a:pt x="5260049" y="2355738"/>
                </a:lnTo>
                <a:lnTo>
                  <a:pt x="5248588" y="2361721"/>
                </a:lnTo>
                <a:lnTo>
                  <a:pt x="5235075" y="2363129"/>
                </a:lnTo>
                <a:lnTo>
                  <a:pt x="5222213" y="2359370"/>
                </a:lnTo>
                <a:lnTo>
                  <a:pt x="5212411" y="2351161"/>
                </a:lnTo>
                <a:lnTo>
                  <a:pt x="5206428" y="2339700"/>
                </a:lnTo>
                <a:lnTo>
                  <a:pt x="5205020" y="2326187"/>
                </a:lnTo>
                <a:close/>
              </a:path>
              <a:path w="9987280" h="5440680">
                <a:moveTo>
                  <a:pt x="5174786" y="2618242"/>
                </a:moveTo>
                <a:lnTo>
                  <a:pt x="5178545" y="2605380"/>
                </a:lnTo>
                <a:lnTo>
                  <a:pt x="5186754" y="2595579"/>
                </a:lnTo>
                <a:lnTo>
                  <a:pt x="5198215" y="2589595"/>
                </a:lnTo>
                <a:lnTo>
                  <a:pt x="5211728" y="2588188"/>
                </a:lnTo>
                <a:lnTo>
                  <a:pt x="5224590" y="2591946"/>
                </a:lnTo>
                <a:lnTo>
                  <a:pt x="5234391" y="2600155"/>
                </a:lnTo>
                <a:lnTo>
                  <a:pt x="5240375" y="2611616"/>
                </a:lnTo>
                <a:lnTo>
                  <a:pt x="5241782" y="2625129"/>
                </a:lnTo>
                <a:lnTo>
                  <a:pt x="5238024" y="2637991"/>
                </a:lnTo>
                <a:lnTo>
                  <a:pt x="5229815" y="2647793"/>
                </a:lnTo>
                <a:lnTo>
                  <a:pt x="5218354" y="2653776"/>
                </a:lnTo>
                <a:lnTo>
                  <a:pt x="5204841" y="2655184"/>
                </a:lnTo>
                <a:lnTo>
                  <a:pt x="5191979" y="2651425"/>
                </a:lnTo>
                <a:lnTo>
                  <a:pt x="5182178" y="2643216"/>
                </a:lnTo>
                <a:lnTo>
                  <a:pt x="5176194" y="2631756"/>
                </a:lnTo>
                <a:lnTo>
                  <a:pt x="5174786" y="2618242"/>
                </a:lnTo>
                <a:close/>
              </a:path>
              <a:path w="9987280" h="5440680">
                <a:moveTo>
                  <a:pt x="5151791" y="2914672"/>
                </a:moveTo>
                <a:lnTo>
                  <a:pt x="5155549" y="2901810"/>
                </a:lnTo>
                <a:lnTo>
                  <a:pt x="5163758" y="2892009"/>
                </a:lnTo>
                <a:lnTo>
                  <a:pt x="5175219" y="2886025"/>
                </a:lnTo>
                <a:lnTo>
                  <a:pt x="5188732" y="2884618"/>
                </a:lnTo>
                <a:lnTo>
                  <a:pt x="5201594" y="2888376"/>
                </a:lnTo>
                <a:lnTo>
                  <a:pt x="5211396" y="2896585"/>
                </a:lnTo>
                <a:lnTo>
                  <a:pt x="5217379" y="2908046"/>
                </a:lnTo>
                <a:lnTo>
                  <a:pt x="5218787" y="2921559"/>
                </a:lnTo>
                <a:lnTo>
                  <a:pt x="5213928" y="2934173"/>
                </a:lnTo>
                <a:lnTo>
                  <a:pt x="5205841" y="2944002"/>
                </a:lnTo>
                <a:lnTo>
                  <a:pt x="5194992" y="2950124"/>
                </a:lnTo>
                <a:lnTo>
                  <a:pt x="5181845" y="2951614"/>
                </a:lnTo>
                <a:lnTo>
                  <a:pt x="5168983" y="2947855"/>
                </a:lnTo>
                <a:lnTo>
                  <a:pt x="5159182" y="2939646"/>
                </a:lnTo>
                <a:lnTo>
                  <a:pt x="5153198" y="2928186"/>
                </a:lnTo>
                <a:lnTo>
                  <a:pt x="5151791" y="2914672"/>
                </a:lnTo>
                <a:close/>
              </a:path>
              <a:path w="9987280" h="5440680">
                <a:moveTo>
                  <a:pt x="5120046" y="3225581"/>
                </a:moveTo>
                <a:lnTo>
                  <a:pt x="5123804" y="3212719"/>
                </a:lnTo>
                <a:lnTo>
                  <a:pt x="5132013" y="3202917"/>
                </a:lnTo>
                <a:lnTo>
                  <a:pt x="5143474" y="3196934"/>
                </a:lnTo>
                <a:lnTo>
                  <a:pt x="5156987" y="3195526"/>
                </a:lnTo>
                <a:lnTo>
                  <a:pt x="5169849" y="3199285"/>
                </a:lnTo>
                <a:lnTo>
                  <a:pt x="5179651" y="3207494"/>
                </a:lnTo>
                <a:lnTo>
                  <a:pt x="5185634" y="3218955"/>
                </a:lnTo>
                <a:lnTo>
                  <a:pt x="5187042" y="3232468"/>
                </a:lnTo>
                <a:lnTo>
                  <a:pt x="5183284" y="3245330"/>
                </a:lnTo>
                <a:lnTo>
                  <a:pt x="5175075" y="3255131"/>
                </a:lnTo>
                <a:lnTo>
                  <a:pt x="5163614" y="3261115"/>
                </a:lnTo>
                <a:lnTo>
                  <a:pt x="5150101" y="3262522"/>
                </a:lnTo>
                <a:lnTo>
                  <a:pt x="5137239" y="3258764"/>
                </a:lnTo>
                <a:lnTo>
                  <a:pt x="5127437" y="3250555"/>
                </a:lnTo>
                <a:lnTo>
                  <a:pt x="5121454" y="3239094"/>
                </a:lnTo>
                <a:lnTo>
                  <a:pt x="5120046" y="3225581"/>
                </a:lnTo>
                <a:close/>
              </a:path>
              <a:path w="9987280" h="5440680">
                <a:moveTo>
                  <a:pt x="5091832" y="3520834"/>
                </a:moveTo>
                <a:lnTo>
                  <a:pt x="5095591" y="3507972"/>
                </a:lnTo>
                <a:lnTo>
                  <a:pt x="5103800" y="3498170"/>
                </a:lnTo>
                <a:lnTo>
                  <a:pt x="5115261" y="3492187"/>
                </a:lnTo>
                <a:lnTo>
                  <a:pt x="5128774" y="3490779"/>
                </a:lnTo>
                <a:lnTo>
                  <a:pt x="5141636" y="3494538"/>
                </a:lnTo>
                <a:lnTo>
                  <a:pt x="5151437" y="3502747"/>
                </a:lnTo>
                <a:lnTo>
                  <a:pt x="5157421" y="3514208"/>
                </a:lnTo>
                <a:lnTo>
                  <a:pt x="5158828" y="3527721"/>
                </a:lnTo>
                <a:lnTo>
                  <a:pt x="5155070" y="3540583"/>
                </a:lnTo>
                <a:lnTo>
                  <a:pt x="5146861" y="3550384"/>
                </a:lnTo>
                <a:lnTo>
                  <a:pt x="5135400" y="3556368"/>
                </a:lnTo>
                <a:lnTo>
                  <a:pt x="5121887" y="3557775"/>
                </a:lnTo>
                <a:lnTo>
                  <a:pt x="5109025" y="3554017"/>
                </a:lnTo>
                <a:lnTo>
                  <a:pt x="5099223" y="3545808"/>
                </a:lnTo>
                <a:lnTo>
                  <a:pt x="5093240" y="3534347"/>
                </a:lnTo>
                <a:lnTo>
                  <a:pt x="5091832" y="3520834"/>
                </a:lnTo>
                <a:close/>
              </a:path>
              <a:path w="9987280" h="5440680">
                <a:moveTo>
                  <a:pt x="5066817" y="3814066"/>
                </a:moveTo>
                <a:lnTo>
                  <a:pt x="5070575" y="3801204"/>
                </a:lnTo>
                <a:lnTo>
                  <a:pt x="5078784" y="3791402"/>
                </a:lnTo>
                <a:lnTo>
                  <a:pt x="5090245" y="3785419"/>
                </a:lnTo>
                <a:lnTo>
                  <a:pt x="5103758" y="3784012"/>
                </a:lnTo>
                <a:lnTo>
                  <a:pt x="5116620" y="3787770"/>
                </a:lnTo>
                <a:lnTo>
                  <a:pt x="5126421" y="3795979"/>
                </a:lnTo>
                <a:lnTo>
                  <a:pt x="5132405" y="3807440"/>
                </a:lnTo>
                <a:lnTo>
                  <a:pt x="5133812" y="3820953"/>
                </a:lnTo>
                <a:lnTo>
                  <a:pt x="5128953" y="3833567"/>
                </a:lnTo>
                <a:lnTo>
                  <a:pt x="5120867" y="3843396"/>
                </a:lnTo>
                <a:lnTo>
                  <a:pt x="5110017" y="3849517"/>
                </a:lnTo>
                <a:lnTo>
                  <a:pt x="5096871" y="3851007"/>
                </a:lnTo>
                <a:lnTo>
                  <a:pt x="5084009" y="3847249"/>
                </a:lnTo>
                <a:lnTo>
                  <a:pt x="5074207" y="3839040"/>
                </a:lnTo>
                <a:lnTo>
                  <a:pt x="5068224" y="3827579"/>
                </a:lnTo>
                <a:lnTo>
                  <a:pt x="5066817" y="3814066"/>
                </a:lnTo>
                <a:close/>
              </a:path>
              <a:path w="9987280" h="5440680">
                <a:moveTo>
                  <a:pt x="9567137" y="4552280"/>
                </a:moveTo>
                <a:lnTo>
                  <a:pt x="9570895" y="4539418"/>
                </a:lnTo>
                <a:lnTo>
                  <a:pt x="9579104" y="4529617"/>
                </a:lnTo>
                <a:lnTo>
                  <a:pt x="9590565" y="4523633"/>
                </a:lnTo>
                <a:lnTo>
                  <a:pt x="9604078" y="4522226"/>
                </a:lnTo>
                <a:lnTo>
                  <a:pt x="9616940" y="4525984"/>
                </a:lnTo>
                <a:lnTo>
                  <a:pt x="9626742" y="4534194"/>
                </a:lnTo>
                <a:lnTo>
                  <a:pt x="9632725" y="4545654"/>
                </a:lnTo>
                <a:lnTo>
                  <a:pt x="9634133" y="4559167"/>
                </a:lnTo>
                <a:lnTo>
                  <a:pt x="9630374" y="4572030"/>
                </a:lnTo>
                <a:lnTo>
                  <a:pt x="9622165" y="4581831"/>
                </a:lnTo>
                <a:lnTo>
                  <a:pt x="9610705" y="4587815"/>
                </a:lnTo>
                <a:lnTo>
                  <a:pt x="9597192" y="4589222"/>
                </a:lnTo>
                <a:lnTo>
                  <a:pt x="9584329" y="4585464"/>
                </a:lnTo>
                <a:lnTo>
                  <a:pt x="9574528" y="4577254"/>
                </a:lnTo>
                <a:lnTo>
                  <a:pt x="9568544" y="4565794"/>
                </a:lnTo>
                <a:lnTo>
                  <a:pt x="9567137" y="4552280"/>
                </a:lnTo>
                <a:close/>
              </a:path>
              <a:path w="9987280" h="5440680">
                <a:moveTo>
                  <a:pt x="9538001" y="4863778"/>
                </a:moveTo>
                <a:lnTo>
                  <a:pt x="9541759" y="4850915"/>
                </a:lnTo>
                <a:lnTo>
                  <a:pt x="9549968" y="4841114"/>
                </a:lnTo>
                <a:lnTo>
                  <a:pt x="9561429" y="4835130"/>
                </a:lnTo>
                <a:lnTo>
                  <a:pt x="9574942" y="4833723"/>
                </a:lnTo>
                <a:lnTo>
                  <a:pt x="9587804" y="4837481"/>
                </a:lnTo>
                <a:lnTo>
                  <a:pt x="9597606" y="4845690"/>
                </a:lnTo>
                <a:lnTo>
                  <a:pt x="9603589" y="4857151"/>
                </a:lnTo>
                <a:lnTo>
                  <a:pt x="9604997" y="4870664"/>
                </a:lnTo>
                <a:lnTo>
                  <a:pt x="9601239" y="4883527"/>
                </a:lnTo>
                <a:lnTo>
                  <a:pt x="9593030" y="4893328"/>
                </a:lnTo>
                <a:lnTo>
                  <a:pt x="9581569" y="4899312"/>
                </a:lnTo>
                <a:lnTo>
                  <a:pt x="9568056" y="4900719"/>
                </a:lnTo>
                <a:lnTo>
                  <a:pt x="9555194" y="4896960"/>
                </a:lnTo>
                <a:lnTo>
                  <a:pt x="9545392" y="4888751"/>
                </a:lnTo>
                <a:lnTo>
                  <a:pt x="9539408" y="4877291"/>
                </a:lnTo>
                <a:lnTo>
                  <a:pt x="9538001" y="4863778"/>
                </a:lnTo>
                <a:close/>
              </a:path>
              <a:path w="9987280" h="5440680">
                <a:moveTo>
                  <a:pt x="9507178" y="5158442"/>
                </a:moveTo>
                <a:lnTo>
                  <a:pt x="9510936" y="5145580"/>
                </a:lnTo>
                <a:lnTo>
                  <a:pt x="9519145" y="5135778"/>
                </a:lnTo>
                <a:lnTo>
                  <a:pt x="9530606" y="5129795"/>
                </a:lnTo>
                <a:lnTo>
                  <a:pt x="9544119" y="5128387"/>
                </a:lnTo>
                <a:lnTo>
                  <a:pt x="9556981" y="5132146"/>
                </a:lnTo>
                <a:lnTo>
                  <a:pt x="9566783" y="5140355"/>
                </a:lnTo>
                <a:lnTo>
                  <a:pt x="9572766" y="5151816"/>
                </a:lnTo>
                <a:lnTo>
                  <a:pt x="9574174" y="5165329"/>
                </a:lnTo>
                <a:lnTo>
                  <a:pt x="9570416" y="5178191"/>
                </a:lnTo>
                <a:lnTo>
                  <a:pt x="9562207" y="5187993"/>
                </a:lnTo>
                <a:lnTo>
                  <a:pt x="9550746" y="5193976"/>
                </a:lnTo>
                <a:lnTo>
                  <a:pt x="9537233" y="5195383"/>
                </a:lnTo>
                <a:lnTo>
                  <a:pt x="9524371" y="5191625"/>
                </a:lnTo>
                <a:lnTo>
                  <a:pt x="9514569" y="5183416"/>
                </a:lnTo>
                <a:lnTo>
                  <a:pt x="9508585" y="5171955"/>
                </a:lnTo>
                <a:lnTo>
                  <a:pt x="9507178" y="5158442"/>
                </a:lnTo>
                <a:close/>
              </a:path>
              <a:path w="9987280" h="5440680">
                <a:moveTo>
                  <a:pt x="9483158" y="5440313"/>
                </a:moveTo>
                <a:lnTo>
                  <a:pt x="9490932" y="5431031"/>
                </a:lnTo>
                <a:lnTo>
                  <a:pt x="9502392" y="5425048"/>
                </a:lnTo>
                <a:lnTo>
                  <a:pt x="9515906" y="5423640"/>
                </a:lnTo>
                <a:lnTo>
                  <a:pt x="9528768" y="5427399"/>
                </a:lnTo>
                <a:lnTo>
                  <a:pt x="9538569" y="5435608"/>
                </a:lnTo>
                <a:lnTo>
                  <a:pt x="9541026" y="5440313"/>
                </a:lnTo>
                <a:lnTo>
                  <a:pt x="9483158" y="5440313"/>
                </a:lnTo>
                <a:close/>
              </a:path>
              <a:path w="9987280" h="5440680">
                <a:moveTo>
                  <a:pt x="9253619" y="4519947"/>
                </a:moveTo>
                <a:lnTo>
                  <a:pt x="9257377" y="4507085"/>
                </a:lnTo>
                <a:lnTo>
                  <a:pt x="9265586" y="4497283"/>
                </a:lnTo>
                <a:lnTo>
                  <a:pt x="9277047" y="4491300"/>
                </a:lnTo>
                <a:lnTo>
                  <a:pt x="9290560" y="4489893"/>
                </a:lnTo>
                <a:lnTo>
                  <a:pt x="9303423" y="4493651"/>
                </a:lnTo>
                <a:lnTo>
                  <a:pt x="9313224" y="4501860"/>
                </a:lnTo>
                <a:lnTo>
                  <a:pt x="9319208" y="4513321"/>
                </a:lnTo>
                <a:lnTo>
                  <a:pt x="9320615" y="4526834"/>
                </a:lnTo>
                <a:lnTo>
                  <a:pt x="9316004" y="4538347"/>
                </a:lnTo>
                <a:lnTo>
                  <a:pt x="9307890" y="4548298"/>
                </a:lnTo>
                <a:lnTo>
                  <a:pt x="9296903" y="4555031"/>
                </a:lnTo>
                <a:lnTo>
                  <a:pt x="9283674" y="4556889"/>
                </a:lnTo>
                <a:lnTo>
                  <a:pt x="9270812" y="4553130"/>
                </a:lnTo>
                <a:lnTo>
                  <a:pt x="9261010" y="4544921"/>
                </a:lnTo>
                <a:lnTo>
                  <a:pt x="9255027" y="4533460"/>
                </a:lnTo>
                <a:lnTo>
                  <a:pt x="9253619" y="4519947"/>
                </a:lnTo>
                <a:close/>
              </a:path>
              <a:path w="9987280" h="5440680">
                <a:moveTo>
                  <a:pt x="9221874" y="4830855"/>
                </a:moveTo>
                <a:lnTo>
                  <a:pt x="9225632" y="4817993"/>
                </a:lnTo>
                <a:lnTo>
                  <a:pt x="9233842" y="4808191"/>
                </a:lnTo>
                <a:lnTo>
                  <a:pt x="9245302" y="4802208"/>
                </a:lnTo>
                <a:lnTo>
                  <a:pt x="9258815" y="4800801"/>
                </a:lnTo>
                <a:lnTo>
                  <a:pt x="9271678" y="4804559"/>
                </a:lnTo>
                <a:lnTo>
                  <a:pt x="9281479" y="4812768"/>
                </a:lnTo>
                <a:lnTo>
                  <a:pt x="9287463" y="4824229"/>
                </a:lnTo>
                <a:lnTo>
                  <a:pt x="9288870" y="4837742"/>
                </a:lnTo>
                <a:lnTo>
                  <a:pt x="9285360" y="4849503"/>
                </a:lnTo>
                <a:lnTo>
                  <a:pt x="9277123" y="4859427"/>
                </a:lnTo>
                <a:lnTo>
                  <a:pt x="9265525" y="4866022"/>
                </a:lnTo>
                <a:lnTo>
                  <a:pt x="9251929" y="4867797"/>
                </a:lnTo>
                <a:lnTo>
                  <a:pt x="9239067" y="4864038"/>
                </a:lnTo>
                <a:lnTo>
                  <a:pt x="9229265" y="4855829"/>
                </a:lnTo>
                <a:lnTo>
                  <a:pt x="9223282" y="4844368"/>
                </a:lnTo>
                <a:lnTo>
                  <a:pt x="9221874" y="4830855"/>
                </a:lnTo>
                <a:close/>
              </a:path>
              <a:path w="9987280" h="5440680">
                <a:moveTo>
                  <a:pt x="9193661" y="5126108"/>
                </a:moveTo>
                <a:lnTo>
                  <a:pt x="9197419" y="5113246"/>
                </a:lnTo>
                <a:lnTo>
                  <a:pt x="9205628" y="5103444"/>
                </a:lnTo>
                <a:lnTo>
                  <a:pt x="9217089" y="5097461"/>
                </a:lnTo>
                <a:lnTo>
                  <a:pt x="9230602" y="5096054"/>
                </a:lnTo>
                <a:lnTo>
                  <a:pt x="9243464" y="5099812"/>
                </a:lnTo>
                <a:lnTo>
                  <a:pt x="9253266" y="5108021"/>
                </a:lnTo>
                <a:lnTo>
                  <a:pt x="9259249" y="5119482"/>
                </a:lnTo>
                <a:lnTo>
                  <a:pt x="9260656" y="5132995"/>
                </a:lnTo>
                <a:lnTo>
                  <a:pt x="9256046" y="5144508"/>
                </a:lnTo>
                <a:lnTo>
                  <a:pt x="9247931" y="5154460"/>
                </a:lnTo>
                <a:lnTo>
                  <a:pt x="9236944" y="5161193"/>
                </a:lnTo>
                <a:lnTo>
                  <a:pt x="9223715" y="5163050"/>
                </a:lnTo>
                <a:lnTo>
                  <a:pt x="9210853" y="5159291"/>
                </a:lnTo>
                <a:lnTo>
                  <a:pt x="9201051" y="5151082"/>
                </a:lnTo>
                <a:lnTo>
                  <a:pt x="9195068" y="5139621"/>
                </a:lnTo>
                <a:lnTo>
                  <a:pt x="9193661" y="5126108"/>
                </a:lnTo>
                <a:close/>
              </a:path>
              <a:path w="9987280" h="5440680">
                <a:moveTo>
                  <a:pt x="9163426" y="5418164"/>
                </a:moveTo>
                <a:lnTo>
                  <a:pt x="9167184" y="5405301"/>
                </a:lnTo>
                <a:lnTo>
                  <a:pt x="9175393" y="5395500"/>
                </a:lnTo>
                <a:lnTo>
                  <a:pt x="9186854" y="5389516"/>
                </a:lnTo>
                <a:lnTo>
                  <a:pt x="9200367" y="5388109"/>
                </a:lnTo>
                <a:lnTo>
                  <a:pt x="9213229" y="5391868"/>
                </a:lnTo>
                <a:lnTo>
                  <a:pt x="9223031" y="5400077"/>
                </a:lnTo>
                <a:lnTo>
                  <a:pt x="9229015" y="5411537"/>
                </a:lnTo>
                <a:lnTo>
                  <a:pt x="9230422" y="5425050"/>
                </a:lnTo>
                <a:lnTo>
                  <a:pt x="9226664" y="5437913"/>
                </a:lnTo>
                <a:lnTo>
                  <a:pt x="9224654" y="5440313"/>
                </a:lnTo>
                <a:lnTo>
                  <a:pt x="9169342" y="5440313"/>
                </a:lnTo>
                <a:lnTo>
                  <a:pt x="9164834" y="5431677"/>
                </a:lnTo>
                <a:lnTo>
                  <a:pt x="9163426" y="5418164"/>
                </a:lnTo>
                <a:close/>
              </a:path>
              <a:path w="9987280" h="5440680">
                <a:moveTo>
                  <a:pt x="8966782" y="4490890"/>
                </a:moveTo>
                <a:lnTo>
                  <a:pt x="8970541" y="4478028"/>
                </a:lnTo>
                <a:lnTo>
                  <a:pt x="8978750" y="4468226"/>
                </a:lnTo>
                <a:lnTo>
                  <a:pt x="8990210" y="4462243"/>
                </a:lnTo>
                <a:lnTo>
                  <a:pt x="9003724" y="4460835"/>
                </a:lnTo>
                <a:lnTo>
                  <a:pt x="9016586" y="4464594"/>
                </a:lnTo>
                <a:lnTo>
                  <a:pt x="9026387" y="4472803"/>
                </a:lnTo>
                <a:lnTo>
                  <a:pt x="9032371" y="4484264"/>
                </a:lnTo>
                <a:lnTo>
                  <a:pt x="9033778" y="4497777"/>
                </a:lnTo>
                <a:lnTo>
                  <a:pt x="9030020" y="4510639"/>
                </a:lnTo>
                <a:lnTo>
                  <a:pt x="9021811" y="4520441"/>
                </a:lnTo>
                <a:lnTo>
                  <a:pt x="9010350" y="4526424"/>
                </a:lnTo>
                <a:lnTo>
                  <a:pt x="8996837" y="4527831"/>
                </a:lnTo>
                <a:lnTo>
                  <a:pt x="8983975" y="4524073"/>
                </a:lnTo>
                <a:lnTo>
                  <a:pt x="8974173" y="4515864"/>
                </a:lnTo>
                <a:lnTo>
                  <a:pt x="8968190" y="4504403"/>
                </a:lnTo>
                <a:lnTo>
                  <a:pt x="8966782" y="4490890"/>
                </a:lnTo>
                <a:close/>
              </a:path>
              <a:path w="9987280" h="5440680">
                <a:moveTo>
                  <a:pt x="8937647" y="4802386"/>
                </a:moveTo>
                <a:lnTo>
                  <a:pt x="8941405" y="4789525"/>
                </a:lnTo>
                <a:lnTo>
                  <a:pt x="8949614" y="4779723"/>
                </a:lnTo>
                <a:lnTo>
                  <a:pt x="8961075" y="4773740"/>
                </a:lnTo>
                <a:lnTo>
                  <a:pt x="8974588" y="4772332"/>
                </a:lnTo>
                <a:lnTo>
                  <a:pt x="8987450" y="4776090"/>
                </a:lnTo>
                <a:lnTo>
                  <a:pt x="8997252" y="4784300"/>
                </a:lnTo>
                <a:lnTo>
                  <a:pt x="9003235" y="4795760"/>
                </a:lnTo>
                <a:lnTo>
                  <a:pt x="9004642" y="4809274"/>
                </a:lnTo>
                <a:lnTo>
                  <a:pt x="9000884" y="4822136"/>
                </a:lnTo>
                <a:lnTo>
                  <a:pt x="8992675" y="4831937"/>
                </a:lnTo>
                <a:lnTo>
                  <a:pt x="8981214" y="4837921"/>
                </a:lnTo>
                <a:lnTo>
                  <a:pt x="8967701" y="4839328"/>
                </a:lnTo>
                <a:lnTo>
                  <a:pt x="8954839" y="4835570"/>
                </a:lnTo>
                <a:lnTo>
                  <a:pt x="8945037" y="4827360"/>
                </a:lnTo>
                <a:lnTo>
                  <a:pt x="8939054" y="4815900"/>
                </a:lnTo>
                <a:lnTo>
                  <a:pt x="8937647" y="4802386"/>
                </a:lnTo>
                <a:close/>
              </a:path>
              <a:path w="9987280" h="5440680">
                <a:moveTo>
                  <a:pt x="8906824" y="5097051"/>
                </a:moveTo>
                <a:lnTo>
                  <a:pt x="8910582" y="5084189"/>
                </a:lnTo>
                <a:lnTo>
                  <a:pt x="8918791" y="5074387"/>
                </a:lnTo>
                <a:lnTo>
                  <a:pt x="8930252" y="5068404"/>
                </a:lnTo>
                <a:lnTo>
                  <a:pt x="8943765" y="5066996"/>
                </a:lnTo>
                <a:lnTo>
                  <a:pt x="8956627" y="5070755"/>
                </a:lnTo>
                <a:lnTo>
                  <a:pt x="8966429" y="5078964"/>
                </a:lnTo>
                <a:lnTo>
                  <a:pt x="8972412" y="5090425"/>
                </a:lnTo>
                <a:lnTo>
                  <a:pt x="8973819" y="5103938"/>
                </a:lnTo>
                <a:lnTo>
                  <a:pt x="8970061" y="5116800"/>
                </a:lnTo>
                <a:lnTo>
                  <a:pt x="8961852" y="5126602"/>
                </a:lnTo>
                <a:lnTo>
                  <a:pt x="8950392" y="5132585"/>
                </a:lnTo>
                <a:lnTo>
                  <a:pt x="8936878" y="5133992"/>
                </a:lnTo>
                <a:lnTo>
                  <a:pt x="8924016" y="5130234"/>
                </a:lnTo>
                <a:lnTo>
                  <a:pt x="8914214" y="5122025"/>
                </a:lnTo>
                <a:lnTo>
                  <a:pt x="8908231" y="5110564"/>
                </a:lnTo>
                <a:lnTo>
                  <a:pt x="8906824" y="5097051"/>
                </a:lnTo>
                <a:close/>
              </a:path>
              <a:path w="9987280" h="5440680">
                <a:moveTo>
                  <a:pt x="8879199" y="5389695"/>
                </a:moveTo>
                <a:lnTo>
                  <a:pt x="8882957" y="5376833"/>
                </a:lnTo>
                <a:lnTo>
                  <a:pt x="8891166" y="5367031"/>
                </a:lnTo>
                <a:lnTo>
                  <a:pt x="8902626" y="5361048"/>
                </a:lnTo>
                <a:lnTo>
                  <a:pt x="8916140" y="5359641"/>
                </a:lnTo>
                <a:lnTo>
                  <a:pt x="8929002" y="5363399"/>
                </a:lnTo>
                <a:lnTo>
                  <a:pt x="8938803" y="5371608"/>
                </a:lnTo>
                <a:lnTo>
                  <a:pt x="8944787" y="5383069"/>
                </a:lnTo>
                <a:lnTo>
                  <a:pt x="8946194" y="5396582"/>
                </a:lnTo>
                <a:lnTo>
                  <a:pt x="8942436" y="5409444"/>
                </a:lnTo>
                <a:lnTo>
                  <a:pt x="8934227" y="5419246"/>
                </a:lnTo>
                <a:lnTo>
                  <a:pt x="8922766" y="5425229"/>
                </a:lnTo>
                <a:lnTo>
                  <a:pt x="8909253" y="5426637"/>
                </a:lnTo>
                <a:lnTo>
                  <a:pt x="8896391" y="5422878"/>
                </a:lnTo>
                <a:lnTo>
                  <a:pt x="8886589" y="5414669"/>
                </a:lnTo>
                <a:lnTo>
                  <a:pt x="8880606" y="5403208"/>
                </a:lnTo>
                <a:lnTo>
                  <a:pt x="8879199" y="5389695"/>
                </a:lnTo>
                <a:close/>
              </a:path>
              <a:path w="9987280" h="5440680">
                <a:moveTo>
                  <a:pt x="8653853" y="4455947"/>
                </a:moveTo>
                <a:lnTo>
                  <a:pt x="8657612" y="4443085"/>
                </a:lnTo>
                <a:lnTo>
                  <a:pt x="8665821" y="4433283"/>
                </a:lnTo>
                <a:lnTo>
                  <a:pt x="8677281" y="4427300"/>
                </a:lnTo>
                <a:lnTo>
                  <a:pt x="8690795" y="4425892"/>
                </a:lnTo>
                <a:lnTo>
                  <a:pt x="8703657" y="4429651"/>
                </a:lnTo>
                <a:lnTo>
                  <a:pt x="8713458" y="4437860"/>
                </a:lnTo>
                <a:lnTo>
                  <a:pt x="8719442" y="4449320"/>
                </a:lnTo>
                <a:lnTo>
                  <a:pt x="8720849" y="4462834"/>
                </a:lnTo>
                <a:lnTo>
                  <a:pt x="8715990" y="4475448"/>
                </a:lnTo>
                <a:lnTo>
                  <a:pt x="8707904" y="4485277"/>
                </a:lnTo>
                <a:lnTo>
                  <a:pt x="8697054" y="4491398"/>
                </a:lnTo>
                <a:lnTo>
                  <a:pt x="8683908" y="4492888"/>
                </a:lnTo>
                <a:lnTo>
                  <a:pt x="8671046" y="4489130"/>
                </a:lnTo>
                <a:lnTo>
                  <a:pt x="8661244" y="4480921"/>
                </a:lnTo>
                <a:lnTo>
                  <a:pt x="8655261" y="4469460"/>
                </a:lnTo>
                <a:lnTo>
                  <a:pt x="8653853" y="4455947"/>
                </a:lnTo>
                <a:close/>
              </a:path>
              <a:path w="9987280" h="5440680">
                <a:moveTo>
                  <a:pt x="8622108" y="4766855"/>
                </a:moveTo>
                <a:lnTo>
                  <a:pt x="8625867" y="4753993"/>
                </a:lnTo>
                <a:lnTo>
                  <a:pt x="8634076" y="4744191"/>
                </a:lnTo>
                <a:lnTo>
                  <a:pt x="8645536" y="4738208"/>
                </a:lnTo>
                <a:lnTo>
                  <a:pt x="8659050" y="4736801"/>
                </a:lnTo>
                <a:lnTo>
                  <a:pt x="8671912" y="4740559"/>
                </a:lnTo>
                <a:lnTo>
                  <a:pt x="8681713" y="4748768"/>
                </a:lnTo>
                <a:lnTo>
                  <a:pt x="8687697" y="4760229"/>
                </a:lnTo>
                <a:lnTo>
                  <a:pt x="8689104" y="4773742"/>
                </a:lnTo>
                <a:lnTo>
                  <a:pt x="8685346" y="4786604"/>
                </a:lnTo>
                <a:lnTo>
                  <a:pt x="8677137" y="4796406"/>
                </a:lnTo>
                <a:lnTo>
                  <a:pt x="8665676" y="4802389"/>
                </a:lnTo>
                <a:lnTo>
                  <a:pt x="8652163" y="4803797"/>
                </a:lnTo>
                <a:lnTo>
                  <a:pt x="8639301" y="4800038"/>
                </a:lnTo>
                <a:lnTo>
                  <a:pt x="8629499" y="4791829"/>
                </a:lnTo>
                <a:lnTo>
                  <a:pt x="8623516" y="4780368"/>
                </a:lnTo>
                <a:lnTo>
                  <a:pt x="8622108" y="4766855"/>
                </a:lnTo>
                <a:close/>
              </a:path>
              <a:path w="9987280" h="5440680">
                <a:moveTo>
                  <a:pt x="8593895" y="5062108"/>
                </a:moveTo>
                <a:lnTo>
                  <a:pt x="8597653" y="5049246"/>
                </a:lnTo>
                <a:lnTo>
                  <a:pt x="8605862" y="5039444"/>
                </a:lnTo>
                <a:lnTo>
                  <a:pt x="8617323" y="5033461"/>
                </a:lnTo>
                <a:lnTo>
                  <a:pt x="8630836" y="5032054"/>
                </a:lnTo>
                <a:lnTo>
                  <a:pt x="8643698" y="5035812"/>
                </a:lnTo>
                <a:lnTo>
                  <a:pt x="8653500" y="5044021"/>
                </a:lnTo>
                <a:lnTo>
                  <a:pt x="8659483" y="5055482"/>
                </a:lnTo>
                <a:lnTo>
                  <a:pt x="8660891" y="5068995"/>
                </a:lnTo>
                <a:lnTo>
                  <a:pt x="8657132" y="5081857"/>
                </a:lnTo>
                <a:lnTo>
                  <a:pt x="8648923" y="5091659"/>
                </a:lnTo>
                <a:lnTo>
                  <a:pt x="8637463" y="5097642"/>
                </a:lnTo>
                <a:lnTo>
                  <a:pt x="8623949" y="5099050"/>
                </a:lnTo>
                <a:lnTo>
                  <a:pt x="8611087" y="5095291"/>
                </a:lnTo>
                <a:lnTo>
                  <a:pt x="8601286" y="5087082"/>
                </a:lnTo>
                <a:lnTo>
                  <a:pt x="8595302" y="5075621"/>
                </a:lnTo>
                <a:lnTo>
                  <a:pt x="8593895" y="5062108"/>
                </a:lnTo>
                <a:close/>
              </a:path>
              <a:path w="9987280" h="5440680">
                <a:moveTo>
                  <a:pt x="8563661" y="5354163"/>
                </a:moveTo>
                <a:lnTo>
                  <a:pt x="8567419" y="5341301"/>
                </a:lnTo>
                <a:lnTo>
                  <a:pt x="8575628" y="5331500"/>
                </a:lnTo>
                <a:lnTo>
                  <a:pt x="8587088" y="5325516"/>
                </a:lnTo>
                <a:lnTo>
                  <a:pt x="8600602" y="5324109"/>
                </a:lnTo>
                <a:lnTo>
                  <a:pt x="8613464" y="5327867"/>
                </a:lnTo>
                <a:lnTo>
                  <a:pt x="8623266" y="5336076"/>
                </a:lnTo>
                <a:lnTo>
                  <a:pt x="8629249" y="5347537"/>
                </a:lnTo>
                <a:lnTo>
                  <a:pt x="8630656" y="5361050"/>
                </a:lnTo>
                <a:lnTo>
                  <a:pt x="8626898" y="5373913"/>
                </a:lnTo>
                <a:lnTo>
                  <a:pt x="8618689" y="5383714"/>
                </a:lnTo>
                <a:lnTo>
                  <a:pt x="8607228" y="5389698"/>
                </a:lnTo>
                <a:lnTo>
                  <a:pt x="8593715" y="5391105"/>
                </a:lnTo>
                <a:lnTo>
                  <a:pt x="8580853" y="5387347"/>
                </a:lnTo>
                <a:lnTo>
                  <a:pt x="8571051" y="5379137"/>
                </a:lnTo>
                <a:lnTo>
                  <a:pt x="8565068" y="5367677"/>
                </a:lnTo>
                <a:lnTo>
                  <a:pt x="8563661" y="5354163"/>
                </a:lnTo>
                <a:close/>
              </a:path>
              <a:path w="9987280" h="5440680">
                <a:moveTo>
                  <a:pt x="8363230" y="4431519"/>
                </a:moveTo>
                <a:lnTo>
                  <a:pt x="8366989" y="4418657"/>
                </a:lnTo>
                <a:lnTo>
                  <a:pt x="8375198" y="4408856"/>
                </a:lnTo>
                <a:lnTo>
                  <a:pt x="8386658" y="4402872"/>
                </a:lnTo>
                <a:lnTo>
                  <a:pt x="8400172" y="4401465"/>
                </a:lnTo>
                <a:lnTo>
                  <a:pt x="8413034" y="4405223"/>
                </a:lnTo>
                <a:lnTo>
                  <a:pt x="8422835" y="4413433"/>
                </a:lnTo>
                <a:lnTo>
                  <a:pt x="8428819" y="4424893"/>
                </a:lnTo>
                <a:lnTo>
                  <a:pt x="8430226" y="4438406"/>
                </a:lnTo>
                <a:lnTo>
                  <a:pt x="8426468" y="4451269"/>
                </a:lnTo>
                <a:lnTo>
                  <a:pt x="8418259" y="4461070"/>
                </a:lnTo>
                <a:lnTo>
                  <a:pt x="8406798" y="4467054"/>
                </a:lnTo>
                <a:lnTo>
                  <a:pt x="8393285" y="4468461"/>
                </a:lnTo>
                <a:lnTo>
                  <a:pt x="8380423" y="4464703"/>
                </a:lnTo>
                <a:lnTo>
                  <a:pt x="8370621" y="4456493"/>
                </a:lnTo>
                <a:lnTo>
                  <a:pt x="8364638" y="4445033"/>
                </a:lnTo>
                <a:lnTo>
                  <a:pt x="8363230" y="4431519"/>
                </a:lnTo>
                <a:close/>
              </a:path>
              <a:path w="9987280" h="5440680">
                <a:moveTo>
                  <a:pt x="8334094" y="4743017"/>
                </a:moveTo>
                <a:lnTo>
                  <a:pt x="8337853" y="4730154"/>
                </a:lnTo>
                <a:lnTo>
                  <a:pt x="8346062" y="4720353"/>
                </a:lnTo>
                <a:lnTo>
                  <a:pt x="8357522" y="4714369"/>
                </a:lnTo>
                <a:lnTo>
                  <a:pt x="8371036" y="4712962"/>
                </a:lnTo>
                <a:lnTo>
                  <a:pt x="8383898" y="4716720"/>
                </a:lnTo>
                <a:lnTo>
                  <a:pt x="8393699" y="4724929"/>
                </a:lnTo>
                <a:lnTo>
                  <a:pt x="8399683" y="4736390"/>
                </a:lnTo>
                <a:lnTo>
                  <a:pt x="8401090" y="4749903"/>
                </a:lnTo>
                <a:lnTo>
                  <a:pt x="8396231" y="4762517"/>
                </a:lnTo>
                <a:lnTo>
                  <a:pt x="8388145" y="4772346"/>
                </a:lnTo>
                <a:lnTo>
                  <a:pt x="8377295" y="4778468"/>
                </a:lnTo>
                <a:lnTo>
                  <a:pt x="8364149" y="4779958"/>
                </a:lnTo>
                <a:lnTo>
                  <a:pt x="8351287" y="4776199"/>
                </a:lnTo>
                <a:lnTo>
                  <a:pt x="8341485" y="4767990"/>
                </a:lnTo>
                <a:lnTo>
                  <a:pt x="8335502" y="4756530"/>
                </a:lnTo>
                <a:lnTo>
                  <a:pt x="8334094" y="4743017"/>
                </a:lnTo>
                <a:close/>
              </a:path>
              <a:path w="9987280" h="5440680">
                <a:moveTo>
                  <a:pt x="8303271" y="5037681"/>
                </a:moveTo>
                <a:lnTo>
                  <a:pt x="8307030" y="5024819"/>
                </a:lnTo>
                <a:lnTo>
                  <a:pt x="8315239" y="5015017"/>
                </a:lnTo>
                <a:lnTo>
                  <a:pt x="8326699" y="5009034"/>
                </a:lnTo>
                <a:lnTo>
                  <a:pt x="8340213" y="5007626"/>
                </a:lnTo>
                <a:lnTo>
                  <a:pt x="8353075" y="5011385"/>
                </a:lnTo>
                <a:lnTo>
                  <a:pt x="8362876" y="5019594"/>
                </a:lnTo>
                <a:lnTo>
                  <a:pt x="8368860" y="5031055"/>
                </a:lnTo>
                <a:lnTo>
                  <a:pt x="8370267" y="5044568"/>
                </a:lnTo>
                <a:lnTo>
                  <a:pt x="8366509" y="5057430"/>
                </a:lnTo>
                <a:lnTo>
                  <a:pt x="8358300" y="5067232"/>
                </a:lnTo>
                <a:lnTo>
                  <a:pt x="8346839" y="5073215"/>
                </a:lnTo>
                <a:lnTo>
                  <a:pt x="8333326" y="5074622"/>
                </a:lnTo>
                <a:lnTo>
                  <a:pt x="8320464" y="5070864"/>
                </a:lnTo>
                <a:lnTo>
                  <a:pt x="8310662" y="5062655"/>
                </a:lnTo>
                <a:lnTo>
                  <a:pt x="8304679" y="5051194"/>
                </a:lnTo>
                <a:lnTo>
                  <a:pt x="8303271" y="5037681"/>
                </a:lnTo>
                <a:close/>
              </a:path>
              <a:path w="9987280" h="5440680">
                <a:moveTo>
                  <a:pt x="8275058" y="5332934"/>
                </a:moveTo>
                <a:lnTo>
                  <a:pt x="8278816" y="5320072"/>
                </a:lnTo>
                <a:lnTo>
                  <a:pt x="8287025" y="5310270"/>
                </a:lnTo>
                <a:lnTo>
                  <a:pt x="8298486" y="5304287"/>
                </a:lnTo>
                <a:lnTo>
                  <a:pt x="8311999" y="5302879"/>
                </a:lnTo>
                <a:lnTo>
                  <a:pt x="8324861" y="5306638"/>
                </a:lnTo>
                <a:lnTo>
                  <a:pt x="8334663" y="5314847"/>
                </a:lnTo>
                <a:lnTo>
                  <a:pt x="8340646" y="5326308"/>
                </a:lnTo>
                <a:lnTo>
                  <a:pt x="8342054" y="5339821"/>
                </a:lnTo>
                <a:lnTo>
                  <a:pt x="8338544" y="5351582"/>
                </a:lnTo>
                <a:lnTo>
                  <a:pt x="8330307" y="5361506"/>
                </a:lnTo>
                <a:lnTo>
                  <a:pt x="8318709" y="5368101"/>
                </a:lnTo>
                <a:lnTo>
                  <a:pt x="8305113" y="5369875"/>
                </a:lnTo>
                <a:lnTo>
                  <a:pt x="8292250" y="5366117"/>
                </a:lnTo>
                <a:lnTo>
                  <a:pt x="8282449" y="5357908"/>
                </a:lnTo>
                <a:lnTo>
                  <a:pt x="8276465" y="5346447"/>
                </a:lnTo>
                <a:lnTo>
                  <a:pt x="8275058" y="5332934"/>
                </a:lnTo>
                <a:close/>
              </a:path>
              <a:path w="9987280" h="5440680">
                <a:moveTo>
                  <a:pt x="8047692" y="4395988"/>
                </a:moveTo>
                <a:lnTo>
                  <a:pt x="8051451" y="4383126"/>
                </a:lnTo>
                <a:lnTo>
                  <a:pt x="8059660" y="4373324"/>
                </a:lnTo>
                <a:lnTo>
                  <a:pt x="8071121" y="4367341"/>
                </a:lnTo>
                <a:lnTo>
                  <a:pt x="8084634" y="4365934"/>
                </a:lnTo>
                <a:lnTo>
                  <a:pt x="8097496" y="4369692"/>
                </a:lnTo>
                <a:lnTo>
                  <a:pt x="8107297" y="4377901"/>
                </a:lnTo>
                <a:lnTo>
                  <a:pt x="8113281" y="4389362"/>
                </a:lnTo>
                <a:lnTo>
                  <a:pt x="8114688" y="4402875"/>
                </a:lnTo>
                <a:lnTo>
                  <a:pt x="8110930" y="4415737"/>
                </a:lnTo>
                <a:lnTo>
                  <a:pt x="8102721" y="4425539"/>
                </a:lnTo>
                <a:lnTo>
                  <a:pt x="8091260" y="4431522"/>
                </a:lnTo>
                <a:lnTo>
                  <a:pt x="8077747" y="4432930"/>
                </a:lnTo>
                <a:lnTo>
                  <a:pt x="8064885" y="4429171"/>
                </a:lnTo>
                <a:lnTo>
                  <a:pt x="8055083" y="4420962"/>
                </a:lnTo>
                <a:lnTo>
                  <a:pt x="8049100" y="4409501"/>
                </a:lnTo>
                <a:lnTo>
                  <a:pt x="8047692" y="4395988"/>
                </a:lnTo>
                <a:close/>
              </a:path>
              <a:path w="9987280" h="5440680">
                <a:moveTo>
                  <a:pt x="8018556" y="4707485"/>
                </a:moveTo>
                <a:lnTo>
                  <a:pt x="8022315" y="4694623"/>
                </a:lnTo>
                <a:lnTo>
                  <a:pt x="8030524" y="4684821"/>
                </a:lnTo>
                <a:lnTo>
                  <a:pt x="8041985" y="4678838"/>
                </a:lnTo>
                <a:lnTo>
                  <a:pt x="8055498" y="4677431"/>
                </a:lnTo>
                <a:lnTo>
                  <a:pt x="8068360" y="4681189"/>
                </a:lnTo>
                <a:lnTo>
                  <a:pt x="8078161" y="4689398"/>
                </a:lnTo>
                <a:lnTo>
                  <a:pt x="8084145" y="4700859"/>
                </a:lnTo>
                <a:lnTo>
                  <a:pt x="8085552" y="4714372"/>
                </a:lnTo>
                <a:lnTo>
                  <a:pt x="8081794" y="4727234"/>
                </a:lnTo>
                <a:lnTo>
                  <a:pt x="8073585" y="4737036"/>
                </a:lnTo>
                <a:lnTo>
                  <a:pt x="8062124" y="4743019"/>
                </a:lnTo>
                <a:lnTo>
                  <a:pt x="8048611" y="4744427"/>
                </a:lnTo>
                <a:lnTo>
                  <a:pt x="8035749" y="4740668"/>
                </a:lnTo>
                <a:lnTo>
                  <a:pt x="8025947" y="4732459"/>
                </a:lnTo>
                <a:lnTo>
                  <a:pt x="8019964" y="4720998"/>
                </a:lnTo>
                <a:lnTo>
                  <a:pt x="8018556" y="4707485"/>
                </a:lnTo>
                <a:close/>
              </a:path>
              <a:path w="9987280" h="5440680">
                <a:moveTo>
                  <a:pt x="7987733" y="5002150"/>
                </a:moveTo>
                <a:lnTo>
                  <a:pt x="7991492" y="4989287"/>
                </a:lnTo>
                <a:lnTo>
                  <a:pt x="7999701" y="4979486"/>
                </a:lnTo>
                <a:lnTo>
                  <a:pt x="8011161" y="4973503"/>
                </a:lnTo>
                <a:lnTo>
                  <a:pt x="8024675" y="4972095"/>
                </a:lnTo>
                <a:lnTo>
                  <a:pt x="8037537" y="4975854"/>
                </a:lnTo>
                <a:lnTo>
                  <a:pt x="8047338" y="4984063"/>
                </a:lnTo>
                <a:lnTo>
                  <a:pt x="8053322" y="4995523"/>
                </a:lnTo>
                <a:lnTo>
                  <a:pt x="8054729" y="5009036"/>
                </a:lnTo>
                <a:lnTo>
                  <a:pt x="8050971" y="5021899"/>
                </a:lnTo>
                <a:lnTo>
                  <a:pt x="8042762" y="5031700"/>
                </a:lnTo>
                <a:lnTo>
                  <a:pt x="8031301" y="5037684"/>
                </a:lnTo>
                <a:lnTo>
                  <a:pt x="8017788" y="5039091"/>
                </a:lnTo>
                <a:lnTo>
                  <a:pt x="8004926" y="5035333"/>
                </a:lnTo>
                <a:lnTo>
                  <a:pt x="7995124" y="5027124"/>
                </a:lnTo>
                <a:lnTo>
                  <a:pt x="7989141" y="5015663"/>
                </a:lnTo>
                <a:lnTo>
                  <a:pt x="7987733" y="5002150"/>
                </a:lnTo>
                <a:close/>
              </a:path>
              <a:path w="9987280" h="5440680">
                <a:moveTo>
                  <a:pt x="7959520" y="5297403"/>
                </a:moveTo>
                <a:lnTo>
                  <a:pt x="7963278" y="5284541"/>
                </a:lnTo>
                <a:lnTo>
                  <a:pt x="7971487" y="5274739"/>
                </a:lnTo>
                <a:lnTo>
                  <a:pt x="7982948" y="5268756"/>
                </a:lnTo>
                <a:lnTo>
                  <a:pt x="7996461" y="5267348"/>
                </a:lnTo>
                <a:lnTo>
                  <a:pt x="8009323" y="5271107"/>
                </a:lnTo>
                <a:lnTo>
                  <a:pt x="8019125" y="5279316"/>
                </a:lnTo>
                <a:lnTo>
                  <a:pt x="8025108" y="5290776"/>
                </a:lnTo>
                <a:lnTo>
                  <a:pt x="8026516" y="5304289"/>
                </a:lnTo>
                <a:lnTo>
                  <a:pt x="8022757" y="5317152"/>
                </a:lnTo>
                <a:lnTo>
                  <a:pt x="8014548" y="5326953"/>
                </a:lnTo>
                <a:lnTo>
                  <a:pt x="8003087" y="5332937"/>
                </a:lnTo>
                <a:lnTo>
                  <a:pt x="7989574" y="5334344"/>
                </a:lnTo>
                <a:lnTo>
                  <a:pt x="7976712" y="5330586"/>
                </a:lnTo>
                <a:lnTo>
                  <a:pt x="7966911" y="5322377"/>
                </a:lnTo>
                <a:lnTo>
                  <a:pt x="7960927" y="5310916"/>
                </a:lnTo>
                <a:lnTo>
                  <a:pt x="7959520" y="5297403"/>
                </a:lnTo>
                <a:close/>
              </a:path>
              <a:path w="9987280" h="5440680">
                <a:moveTo>
                  <a:pt x="7762876" y="4370129"/>
                </a:moveTo>
                <a:lnTo>
                  <a:pt x="7766634" y="4357267"/>
                </a:lnTo>
                <a:lnTo>
                  <a:pt x="7774843" y="4347465"/>
                </a:lnTo>
                <a:lnTo>
                  <a:pt x="7786304" y="4341482"/>
                </a:lnTo>
                <a:lnTo>
                  <a:pt x="7799817" y="4340074"/>
                </a:lnTo>
                <a:lnTo>
                  <a:pt x="7812679" y="4343833"/>
                </a:lnTo>
                <a:lnTo>
                  <a:pt x="7822481" y="4352042"/>
                </a:lnTo>
                <a:lnTo>
                  <a:pt x="7828464" y="4363503"/>
                </a:lnTo>
                <a:lnTo>
                  <a:pt x="7829872" y="4377016"/>
                </a:lnTo>
                <a:lnTo>
                  <a:pt x="7826362" y="4388777"/>
                </a:lnTo>
                <a:lnTo>
                  <a:pt x="7818125" y="4398701"/>
                </a:lnTo>
                <a:lnTo>
                  <a:pt x="7806526" y="4405296"/>
                </a:lnTo>
                <a:lnTo>
                  <a:pt x="7792930" y="4407070"/>
                </a:lnTo>
                <a:lnTo>
                  <a:pt x="7780068" y="4403312"/>
                </a:lnTo>
                <a:lnTo>
                  <a:pt x="7770267" y="4395103"/>
                </a:lnTo>
                <a:lnTo>
                  <a:pt x="7764283" y="4383642"/>
                </a:lnTo>
                <a:lnTo>
                  <a:pt x="7762876" y="4370129"/>
                </a:lnTo>
                <a:close/>
              </a:path>
              <a:path w="9987280" h="5440680">
                <a:moveTo>
                  <a:pt x="7733740" y="4681625"/>
                </a:moveTo>
                <a:lnTo>
                  <a:pt x="7737498" y="4668764"/>
                </a:lnTo>
                <a:lnTo>
                  <a:pt x="7745708" y="4658962"/>
                </a:lnTo>
                <a:lnTo>
                  <a:pt x="7757168" y="4652979"/>
                </a:lnTo>
                <a:lnTo>
                  <a:pt x="7770681" y="4651571"/>
                </a:lnTo>
                <a:lnTo>
                  <a:pt x="7783544" y="4655329"/>
                </a:lnTo>
                <a:lnTo>
                  <a:pt x="7793345" y="4663539"/>
                </a:lnTo>
                <a:lnTo>
                  <a:pt x="7799328" y="4674999"/>
                </a:lnTo>
                <a:lnTo>
                  <a:pt x="7800736" y="4688513"/>
                </a:lnTo>
                <a:lnTo>
                  <a:pt x="7796125" y="4700026"/>
                </a:lnTo>
                <a:lnTo>
                  <a:pt x="7788011" y="4709977"/>
                </a:lnTo>
                <a:lnTo>
                  <a:pt x="7777024" y="4716710"/>
                </a:lnTo>
                <a:lnTo>
                  <a:pt x="7763795" y="4718567"/>
                </a:lnTo>
                <a:lnTo>
                  <a:pt x="7750933" y="4714809"/>
                </a:lnTo>
                <a:lnTo>
                  <a:pt x="7741131" y="4706599"/>
                </a:lnTo>
                <a:lnTo>
                  <a:pt x="7735147" y="4695139"/>
                </a:lnTo>
                <a:lnTo>
                  <a:pt x="7733740" y="4681625"/>
                </a:lnTo>
                <a:close/>
              </a:path>
              <a:path w="9987280" h="5440680">
                <a:moveTo>
                  <a:pt x="7702917" y="4976290"/>
                </a:moveTo>
                <a:lnTo>
                  <a:pt x="7706676" y="4963428"/>
                </a:lnTo>
                <a:lnTo>
                  <a:pt x="7714885" y="4953627"/>
                </a:lnTo>
                <a:lnTo>
                  <a:pt x="7726345" y="4947643"/>
                </a:lnTo>
                <a:lnTo>
                  <a:pt x="7739859" y="4946236"/>
                </a:lnTo>
                <a:lnTo>
                  <a:pt x="7752721" y="4949994"/>
                </a:lnTo>
                <a:lnTo>
                  <a:pt x="7762522" y="4958203"/>
                </a:lnTo>
                <a:lnTo>
                  <a:pt x="7768506" y="4969664"/>
                </a:lnTo>
                <a:lnTo>
                  <a:pt x="7769913" y="4983177"/>
                </a:lnTo>
                <a:lnTo>
                  <a:pt x="7766403" y="4994938"/>
                </a:lnTo>
                <a:lnTo>
                  <a:pt x="7758166" y="5004862"/>
                </a:lnTo>
                <a:lnTo>
                  <a:pt x="7746568" y="5011457"/>
                </a:lnTo>
                <a:lnTo>
                  <a:pt x="7732972" y="5013231"/>
                </a:lnTo>
                <a:lnTo>
                  <a:pt x="7720110" y="5009473"/>
                </a:lnTo>
                <a:lnTo>
                  <a:pt x="7710308" y="5001264"/>
                </a:lnTo>
                <a:lnTo>
                  <a:pt x="7704325" y="4989803"/>
                </a:lnTo>
                <a:lnTo>
                  <a:pt x="7702917" y="4976290"/>
                </a:lnTo>
                <a:close/>
              </a:path>
              <a:path w="9987280" h="5440680">
                <a:moveTo>
                  <a:pt x="7675292" y="5268934"/>
                </a:moveTo>
                <a:lnTo>
                  <a:pt x="7679050" y="5256072"/>
                </a:lnTo>
                <a:lnTo>
                  <a:pt x="7687259" y="5246271"/>
                </a:lnTo>
                <a:lnTo>
                  <a:pt x="7698720" y="5240287"/>
                </a:lnTo>
                <a:lnTo>
                  <a:pt x="7712233" y="5238880"/>
                </a:lnTo>
                <a:lnTo>
                  <a:pt x="7725095" y="5242638"/>
                </a:lnTo>
                <a:lnTo>
                  <a:pt x="7734897" y="5250847"/>
                </a:lnTo>
                <a:lnTo>
                  <a:pt x="7740880" y="5262308"/>
                </a:lnTo>
                <a:lnTo>
                  <a:pt x="7742288" y="5275821"/>
                </a:lnTo>
                <a:lnTo>
                  <a:pt x="7738530" y="5288683"/>
                </a:lnTo>
                <a:lnTo>
                  <a:pt x="7730321" y="5298485"/>
                </a:lnTo>
                <a:lnTo>
                  <a:pt x="7718860" y="5304468"/>
                </a:lnTo>
                <a:lnTo>
                  <a:pt x="7705346" y="5305876"/>
                </a:lnTo>
                <a:lnTo>
                  <a:pt x="7692484" y="5302117"/>
                </a:lnTo>
                <a:lnTo>
                  <a:pt x="7682683" y="5293908"/>
                </a:lnTo>
                <a:lnTo>
                  <a:pt x="7676699" y="5282447"/>
                </a:lnTo>
                <a:lnTo>
                  <a:pt x="7675292" y="5268934"/>
                </a:lnTo>
                <a:close/>
              </a:path>
              <a:path w="9987280" h="5440680">
                <a:moveTo>
                  <a:pt x="7447338" y="4334597"/>
                </a:moveTo>
                <a:lnTo>
                  <a:pt x="7451096" y="4321735"/>
                </a:lnTo>
                <a:lnTo>
                  <a:pt x="7459305" y="4311933"/>
                </a:lnTo>
                <a:lnTo>
                  <a:pt x="7470766" y="4305950"/>
                </a:lnTo>
                <a:lnTo>
                  <a:pt x="7484279" y="4304543"/>
                </a:lnTo>
                <a:lnTo>
                  <a:pt x="7497141" y="4308301"/>
                </a:lnTo>
                <a:lnTo>
                  <a:pt x="7506943" y="4316510"/>
                </a:lnTo>
                <a:lnTo>
                  <a:pt x="7512926" y="4327971"/>
                </a:lnTo>
                <a:lnTo>
                  <a:pt x="7514334" y="4341484"/>
                </a:lnTo>
                <a:lnTo>
                  <a:pt x="7510575" y="4354346"/>
                </a:lnTo>
                <a:lnTo>
                  <a:pt x="7502366" y="4364148"/>
                </a:lnTo>
                <a:lnTo>
                  <a:pt x="7490905" y="4370131"/>
                </a:lnTo>
                <a:lnTo>
                  <a:pt x="7477392" y="4371539"/>
                </a:lnTo>
                <a:lnTo>
                  <a:pt x="7464530" y="4367780"/>
                </a:lnTo>
                <a:lnTo>
                  <a:pt x="7454729" y="4359571"/>
                </a:lnTo>
                <a:lnTo>
                  <a:pt x="7448745" y="4348110"/>
                </a:lnTo>
                <a:lnTo>
                  <a:pt x="7447338" y="4334597"/>
                </a:lnTo>
                <a:close/>
              </a:path>
              <a:path w="9987280" h="5440680">
                <a:moveTo>
                  <a:pt x="7418202" y="4646094"/>
                </a:moveTo>
                <a:lnTo>
                  <a:pt x="7421960" y="4633232"/>
                </a:lnTo>
                <a:lnTo>
                  <a:pt x="7430169" y="4623430"/>
                </a:lnTo>
                <a:lnTo>
                  <a:pt x="7441630" y="4617447"/>
                </a:lnTo>
                <a:lnTo>
                  <a:pt x="7455143" y="4616040"/>
                </a:lnTo>
                <a:lnTo>
                  <a:pt x="7468005" y="4619798"/>
                </a:lnTo>
                <a:lnTo>
                  <a:pt x="7477807" y="4628007"/>
                </a:lnTo>
                <a:lnTo>
                  <a:pt x="7483790" y="4639468"/>
                </a:lnTo>
                <a:lnTo>
                  <a:pt x="7485198" y="4652981"/>
                </a:lnTo>
                <a:lnTo>
                  <a:pt x="7481440" y="4665843"/>
                </a:lnTo>
                <a:lnTo>
                  <a:pt x="7473230" y="4675645"/>
                </a:lnTo>
                <a:lnTo>
                  <a:pt x="7461770" y="4681628"/>
                </a:lnTo>
                <a:lnTo>
                  <a:pt x="7448256" y="4683036"/>
                </a:lnTo>
                <a:lnTo>
                  <a:pt x="7435394" y="4679277"/>
                </a:lnTo>
                <a:lnTo>
                  <a:pt x="7425593" y="4671068"/>
                </a:lnTo>
                <a:lnTo>
                  <a:pt x="7419609" y="4659607"/>
                </a:lnTo>
                <a:lnTo>
                  <a:pt x="7418202" y="4646094"/>
                </a:lnTo>
                <a:close/>
              </a:path>
              <a:path w="9987280" h="5440680">
                <a:moveTo>
                  <a:pt x="7389988" y="4941347"/>
                </a:moveTo>
                <a:lnTo>
                  <a:pt x="7393747" y="4928485"/>
                </a:lnTo>
                <a:lnTo>
                  <a:pt x="7401956" y="4918684"/>
                </a:lnTo>
                <a:lnTo>
                  <a:pt x="7413417" y="4912700"/>
                </a:lnTo>
                <a:lnTo>
                  <a:pt x="7426930" y="4911293"/>
                </a:lnTo>
                <a:lnTo>
                  <a:pt x="7439792" y="4915051"/>
                </a:lnTo>
                <a:lnTo>
                  <a:pt x="7449593" y="4923260"/>
                </a:lnTo>
                <a:lnTo>
                  <a:pt x="7455577" y="4934721"/>
                </a:lnTo>
                <a:lnTo>
                  <a:pt x="7456984" y="4948234"/>
                </a:lnTo>
                <a:lnTo>
                  <a:pt x="7452125" y="4960848"/>
                </a:lnTo>
                <a:lnTo>
                  <a:pt x="7444038" y="4970677"/>
                </a:lnTo>
                <a:lnTo>
                  <a:pt x="7433189" y="4976799"/>
                </a:lnTo>
                <a:lnTo>
                  <a:pt x="7420043" y="4978289"/>
                </a:lnTo>
                <a:lnTo>
                  <a:pt x="7407181" y="4974530"/>
                </a:lnTo>
                <a:lnTo>
                  <a:pt x="7397379" y="4966321"/>
                </a:lnTo>
                <a:lnTo>
                  <a:pt x="7391396" y="4954860"/>
                </a:lnTo>
                <a:lnTo>
                  <a:pt x="7389988" y="4941347"/>
                </a:lnTo>
                <a:close/>
              </a:path>
              <a:path w="9987280" h="5440680">
                <a:moveTo>
                  <a:pt x="7359754" y="5233402"/>
                </a:moveTo>
                <a:lnTo>
                  <a:pt x="7363512" y="5220540"/>
                </a:lnTo>
                <a:lnTo>
                  <a:pt x="7371721" y="5210739"/>
                </a:lnTo>
                <a:lnTo>
                  <a:pt x="7383182" y="5204755"/>
                </a:lnTo>
                <a:lnTo>
                  <a:pt x="7396695" y="5203348"/>
                </a:lnTo>
                <a:lnTo>
                  <a:pt x="7409557" y="5207106"/>
                </a:lnTo>
                <a:lnTo>
                  <a:pt x="7419359" y="5215315"/>
                </a:lnTo>
                <a:lnTo>
                  <a:pt x="7425342" y="5226776"/>
                </a:lnTo>
                <a:lnTo>
                  <a:pt x="7426750" y="5240289"/>
                </a:lnTo>
                <a:lnTo>
                  <a:pt x="7422991" y="5253152"/>
                </a:lnTo>
                <a:lnTo>
                  <a:pt x="7414782" y="5262953"/>
                </a:lnTo>
                <a:lnTo>
                  <a:pt x="7403322" y="5268937"/>
                </a:lnTo>
                <a:lnTo>
                  <a:pt x="7389808" y="5270344"/>
                </a:lnTo>
                <a:lnTo>
                  <a:pt x="7376946" y="5266585"/>
                </a:lnTo>
                <a:lnTo>
                  <a:pt x="7367145" y="5258376"/>
                </a:lnTo>
                <a:lnTo>
                  <a:pt x="7361161" y="5246916"/>
                </a:lnTo>
                <a:lnTo>
                  <a:pt x="7359754" y="5233402"/>
                </a:lnTo>
                <a:close/>
              </a:path>
              <a:path w="9987280" h="5440680">
                <a:moveTo>
                  <a:pt x="7147710" y="4313623"/>
                </a:moveTo>
                <a:lnTo>
                  <a:pt x="7151468" y="4300761"/>
                </a:lnTo>
                <a:lnTo>
                  <a:pt x="7159678" y="4290959"/>
                </a:lnTo>
                <a:lnTo>
                  <a:pt x="7171138" y="4284976"/>
                </a:lnTo>
                <a:lnTo>
                  <a:pt x="7184651" y="4283568"/>
                </a:lnTo>
                <a:lnTo>
                  <a:pt x="7197513" y="4287327"/>
                </a:lnTo>
                <a:lnTo>
                  <a:pt x="7207315" y="4295536"/>
                </a:lnTo>
                <a:lnTo>
                  <a:pt x="7213298" y="4306997"/>
                </a:lnTo>
                <a:lnTo>
                  <a:pt x="7214706" y="4320510"/>
                </a:lnTo>
                <a:lnTo>
                  <a:pt x="7210948" y="4333372"/>
                </a:lnTo>
                <a:lnTo>
                  <a:pt x="7202738" y="4343174"/>
                </a:lnTo>
                <a:lnTo>
                  <a:pt x="7191278" y="4349157"/>
                </a:lnTo>
                <a:lnTo>
                  <a:pt x="7177764" y="4350564"/>
                </a:lnTo>
                <a:lnTo>
                  <a:pt x="7164902" y="4346806"/>
                </a:lnTo>
                <a:lnTo>
                  <a:pt x="7155101" y="4338597"/>
                </a:lnTo>
                <a:lnTo>
                  <a:pt x="7149118" y="4327136"/>
                </a:lnTo>
                <a:lnTo>
                  <a:pt x="7147710" y="4313623"/>
                </a:lnTo>
                <a:close/>
              </a:path>
              <a:path w="9987280" h="5440680">
                <a:moveTo>
                  <a:pt x="7118574" y="4625119"/>
                </a:moveTo>
                <a:lnTo>
                  <a:pt x="7122333" y="4612258"/>
                </a:lnTo>
                <a:lnTo>
                  <a:pt x="7130542" y="4602456"/>
                </a:lnTo>
                <a:lnTo>
                  <a:pt x="7142002" y="4596472"/>
                </a:lnTo>
                <a:lnTo>
                  <a:pt x="7155516" y="4595065"/>
                </a:lnTo>
                <a:lnTo>
                  <a:pt x="7168378" y="4598823"/>
                </a:lnTo>
                <a:lnTo>
                  <a:pt x="7178179" y="4607033"/>
                </a:lnTo>
                <a:lnTo>
                  <a:pt x="7184163" y="4618493"/>
                </a:lnTo>
                <a:lnTo>
                  <a:pt x="7185570" y="4632007"/>
                </a:lnTo>
                <a:lnTo>
                  <a:pt x="7181812" y="4644869"/>
                </a:lnTo>
                <a:lnTo>
                  <a:pt x="7173603" y="4654670"/>
                </a:lnTo>
                <a:lnTo>
                  <a:pt x="7162142" y="4660654"/>
                </a:lnTo>
                <a:lnTo>
                  <a:pt x="7148629" y="4662061"/>
                </a:lnTo>
                <a:lnTo>
                  <a:pt x="7135767" y="4658303"/>
                </a:lnTo>
                <a:lnTo>
                  <a:pt x="7125965" y="4650093"/>
                </a:lnTo>
                <a:lnTo>
                  <a:pt x="7119982" y="4638633"/>
                </a:lnTo>
                <a:lnTo>
                  <a:pt x="7118574" y="4625119"/>
                </a:lnTo>
                <a:close/>
              </a:path>
              <a:path w="9987280" h="5440680">
                <a:moveTo>
                  <a:pt x="7087751" y="4919784"/>
                </a:moveTo>
                <a:lnTo>
                  <a:pt x="7091509" y="4906922"/>
                </a:lnTo>
                <a:lnTo>
                  <a:pt x="7099718" y="4897120"/>
                </a:lnTo>
                <a:lnTo>
                  <a:pt x="7111179" y="4891137"/>
                </a:lnTo>
                <a:lnTo>
                  <a:pt x="7124692" y="4889729"/>
                </a:lnTo>
                <a:lnTo>
                  <a:pt x="7137554" y="4893488"/>
                </a:lnTo>
                <a:lnTo>
                  <a:pt x="7147356" y="4901697"/>
                </a:lnTo>
                <a:lnTo>
                  <a:pt x="7153339" y="4913158"/>
                </a:lnTo>
                <a:lnTo>
                  <a:pt x="7154747" y="4926671"/>
                </a:lnTo>
                <a:lnTo>
                  <a:pt x="7150989" y="4939533"/>
                </a:lnTo>
                <a:lnTo>
                  <a:pt x="7142779" y="4949335"/>
                </a:lnTo>
                <a:lnTo>
                  <a:pt x="7131319" y="4955318"/>
                </a:lnTo>
                <a:lnTo>
                  <a:pt x="7117806" y="4956725"/>
                </a:lnTo>
                <a:lnTo>
                  <a:pt x="7104943" y="4952967"/>
                </a:lnTo>
                <a:lnTo>
                  <a:pt x="7095142" y="4944758"/>
                </a:lnTo>
                <a:lnTo>
                  <a:pt x="7089158" y="4933297"/>
                </a:lnTo>
                <a:lnTo>
                  <a:pt x="7087751" y="4919784"/>
                </a:lnTo>
                <a:close/>
              </a:path>
              <a:path w="9987280" h="5440680">
                <a:moveTo>
                  <a:pt x="7059537" y="5215037"/>
                </a:moveTo>
                <a:lnTo>
                  <a:pt x="7063296" y="5202175"/>
                </a:lnTo>
                <a:lnTo>
                  <a:pt x="7071505" y="5192373"/>
                </a:lnTo>
                <a:lnTo>
                  <a:pt x="7082966" y="5186390"/>
                </a:lnTo>
                <a:lnTo>
                  <a:pt x="7096479" y="5184983"/>
                </a:lnTo>
                <a:lnTo>
                  <a:pt x="7109341" y="5188741"/>
                </a:lnTo>
                <a:lnTo>
                  <a:pt x="7119142" y="5196950"/>
                </a:lnTo>
                <a:lnTo>
                  <a:pt x="7125126" y="5208411"/>
                </a:lnTo>
                <a:lnTo>
                  <a:pt x="7126533" y="5221924"/>
                </a:lnTo>
                <a:lnTo>
                  <a:pt x="7123023" y="5233685"/>
                </a:lnTo>
                <a:lnTo>
                  <a:pt x="7114787" y="5243609"/>
                </a:lnTo>
                <a:lnTo>
                  <a:pt x="7103188" y="5250204"/>
                </a:lnTo>
                <a:lnTo>
                  <a:pt x="7089592" y="5251978"/>
                </a:lnTo>
                <a:lnTo>
                  <a:pt x="7076730" y="5248220"/>
                </a:lnTo>
                <a:lnTo>
                  <a:pt x="7066928" y="5240011"/>
                </a:lnTo>
                <a:lnTo>
                  <a:pt x="7060945" y="5228550"/>
                </a:lnTo>
                <a:lnTo>
                  <a:pt x="7059537" y="5215037"/>
                </a:lnTo>
                <a:close/>
              </a:path>
              <a:path w="9987280" h="5440680">
                <a:moveTo>
                  <a:pt x="6834781" y="4278680"/>
                </a:moveTo>
                <a:lnTo>
                  <a:pt x="6838539" y="4265818"/>
                </a:lnTo>
                <a:lnTo>
                  <a:pt x="6846748" y="4256016"/>
                </a:lnTo>
                <a:lnTo>
                  <a:pt x="6858209" y="4250033"/>
                </a:lnTo>
                <a:lnTo>
                  <a:pt x="6871722" y="4248625"/>
                </a:lnTo>
                <a:lnTo>
                  <a:pt x="6884584" y="4252384"/>
                </a:lnTo>
                <a:lnTo>
                  <a:pt x="6894386" y="4260593"/>
                </a:lnTo>
                <a:lnTo>
                  <a:pt x="6900369" y="4272053"/>
                </a:lnTo>
                <a:lnTo>
                  <a:pt x="6901777" y="4285567"/>
                </a:lnTo>
                <a:lnTo>
                  <a:pt x="6898018" y="4298429"/>
                </a:lnTo>
                <a:lnTo>
                  <a:pt x="6889809" y="4308231"/>
                </a:lnTo>
                <a:lnTo>
                  <a:pt x="6878348" y="4314214"/>
                </a:lnTo>
                <a:lnTo>
                  <a:pt x="6864835" y="4315621"/>
                </a:lnTo>
                <a:lnTo>
                  <a:pt x="6851973" y="4311863"/>
                </a:lnTo>
                <a:lnTo>
                  <a:pt x="6842172" y="4303654"/>
                </a:lnTo>
                <a:lnTo>
                  <a:pt x="6836188" y="4292193"/>
                </a:lnTo>
                <a:lnTo>
                  <a:pt x="6834781" y="4278680"/>
                </a:lnTo>
                <a:close/>
              </a:path>
              <a:path w="9987280" h="5440680">
                <a:moveTo>
                  <a:pt x="6803036" y="4589588"/>
                </a:moveTo>
                <a:lnTo>
                  <a:pt x="6806794" y="4576726"/>
                </a:lnTo>
                <a:lnTo>
                  <a:pt x="6815003" y="4566924"/>
                </a:lnTo>
                <a:lnTo>
                  <a:pt x="6826464" y="4560941"/>
                </a:lnTo>
                <a:lnTo>
                  <a:pt x="6839977" y="4559534"/>
                </a:lnTo>
                <a:lnTo>
                  <a:pt x="6852839" y="4563292"/>
                </a:lnTo>
                <a:lnTo>
                  <a:pt x="6862641" y="4571501"/>
                </a:lnTo>
                <a:lnTo>
                  <a:pt x="6868624" y="4582962"/>
                </a:lnTo>
                <a:lnTo>
                  <a:pt x="6870032" y="4596475"/>
                </a:lnTo>
                <a:lnTo>
                  <a:pt x="6866273" y="4609337"/>
                </a:lnTo>
                <a:lnTo>
                  <a:pt x="6858064" y="4619139"/>
                </a:lnTo>
                <a:lnTo>
                  <a:pt x="6846604" y="4625122"/>
                </a:lnTo>
                <a:lnTo>
                  <a:pt x="6833090" y="4626530"/>
                </a:lnTo>
                <a:lnTo>
                  <a:pt x="6820228" y="4622771"/>
                </a:lnTo>
                <a:lnTo>
                  <a:pt x="6810427" y="4614562"/>
                </a:lnTo>
                <a:lnTo>
                  <a:pt x="6804443" y="4603101"/>
                </a:lnTo>
                <a:lnTo>
                  <a:pt x="6803036" y="4589588"/>
                </a:lnTo>
                <a:close/>
              </a:path>
              <a:path w="9987280" h="5440680">
                <a:moveTo>
                  <a:pt x="6774822" y="4884841"/>
                </a:moveTo>
                <a:lnTo>
                  <a:pt x="6778581" y="4871979"/>
                </a:lnTo>
                <a:lnTo>
                  <a:pt x="6786790" y="4862177"/>
                </a:lnTo>
                <a:lnTo>
                  <a:pt x="6798250" y="4856194"/>
                </a:lnTo>
                <a:lnTo>
                  <a:pt x="6811763" y="4854787"/>
                </a:lnTo>
                <a:lnTo>
                  <a:pt x="6824625" y="4858545"/>
                </a:lnTo>
                <a:lnTo>
                  <a:pt x="6834427" y="4866754"/>
                </a:lnTo>
                <a:lnTo>
                  <a:pt x="6840410" y="4878215"/>
                </a:lnTo>
                <a:lnTo>
                  <a:pt x="6841818" y="4891728"/>
                </a:lnTo>
                <a:lnTo>
                  <a:pt x="6838060" y="4904590"/>
                </a:lnTo>
                <a:lnTo>
                  <a:pt x="6829851" y="4914392"/>
                </a:lnTo>
                <a:lnTo>
                  <a:pt x="6818390" y="4920375"/>
                </a:lnTo>
                <a:lnTo>
                  <a:pt x="6804877" y="4921783"/>
                </a:lnTo>
                <a:lnTo>
                  <a:pt x="6792015" y="4918024"/>
                </a:lnTo>
                <a:lnTo>
                  <a:pt x="6782213" y="4909815"/>
                </a:lnTo>
                <a:lnTo>
                  <a:pt x="6776230" y="4898354"/>
                </a:lnTo>
                <a:lnTo>
                  <a:pt x="6774822" y="4884841"/>
                </a:lnTo>
                <a:close/>
              </a:path>
              <a:path w="9987280" h="5440680">
                <a:moveTo>
                  <a:pt x="6743999" y="5179506"/>
                </a:moveTo>
                <a:lnTo>
                  <a:pt x="6747758" y="5166644"/>
                </a:lnTo>
                <a:lnTo>
                  <a:pt x="6755967" y="5156842"/>
                </a:lnTo>
                <a:lnTo>
                  <a:pt x="6767428" y="5150859"/>
                </a:lnTo>
                <a:lnTo>
                  <a:pt x="6780941" y="5149451"/>
                </a:lnTo>
                <a:lnTo>
                  <a:pt x="6793803" y="5153209"/>
                </a:lnTo>
                <a:lnTo>
                  <a:pt x="6803604" y="5161419"/>
                </a:lnTo>
                <a:lnTo>
                  <a:pt x="6809588" y="5172879"/>
                </a:lnTo>
                <a:lnTo>
                  <a:pt x="6810995" y="5186393"/>
                </a:lnTo>
                <a:lnTo>
                  <a:pt x="6807485" y="5198154"/>
                </a:lnTo>
                <a:lnTo>
                  <a:pt x="6799249" y="5208078"/>
                </a:lnTo>
                <a:lnTo>
                  <a:pt x="6787650" y="5214673"/>
                </a:lnTo>
                <a:lnTo>
                  <a:pt x="6774054" y="5216447"/>
                </a:lnTo>
                <a:lnTo>
                  <a:pt x="6761192" y="5212689"/>
                </a:lnTo>
                <a:lnTo>
                  <a:pt x="6751390" y="5204480"/>
                </a:lnTo>
                <a:lnTo>
                  <a:pt x="6745407" y="5193019"/>
                </a:lnTo>
                <a:lnTo>
                  <a:pt x="6743999" y="5179506"/>
                </a:lnTo>
                <a:close/>
              </a:path>
              <a:path w="9987280" h="5440680">
                <a:moveTo>
                  <a:pt x="6547355" y="4252232"/>
                </a:moveTo>
                <a:lnTo>
                  <a:pt x="6551114" y="4239370"/>
                </a:lnTo>
                <a:lnTo>
                  <a:pt x="6559323" y="4229568"/>
                </a:lnTo>
                <a:lnTo>
                  <a:pt x="6570784" y="4223585"/>
                </a:lnTo>
                <a:lnTo>
                  <a:pt x="6584297" y="4222178"/>
                </a:lnTo>
                <a:lnTo>
                  <a:pt x="6597159" y="4225936"/>
                </a:lnTo>
                <a:lnTo>
                  <a:pt x="6606960" y="4234145"/>
                </a:lnTo>
                <a:lnTo>
                  <a:pt x="6612944" y="4245606"/>
                </a:lnTo>
                <a:lnTo>
                  <a:pt x="6614351" y="4259119"/>
                </a:lnTo>
                <a:lnTo>
                  <a:pt x="6610841" y="4270880"/>
                </a:lnTo>
                <a:lnTo>
                  <a:pt x="6602605" y="4280804"/>
                </a:lnTo>
                <a:lnTo>
                  <a:pt x="6591006" y="4287399"/>
                </a:lnTo>
                <a:lnTo>
                  <a:pt x="6577410" y="4289173"/>
                </a:lnTo>
                <a:lnTo>
                  <a:pt x="6564548" y="4285415"/>
                </a:lnTo>
                <a:lnTo>
                  <a:pt x="6554746" y="4277206"/>
                </a:lnTo>
                <a:lnTo>
                  <a:pt x="6548763" y="4265745"/>
                </a:lnTo>
                <a:lnTo>
                  <a:pt x="6547355" y="4252232"/>
                </a:lnTo>
                <a:close/>
              </a:path>
              <a:path w="9987280" h="5440680">
                <a:moveTo>
                  <a:pt x="6518220" y="4563729"/>
                </a:moveTo>
                <a:lnTo>
                  <a:pt x="6521978" y="4550867"/>
                </a:lnTo>
                <a:lnTo>
                  <a:pt x="6530187" y="4541065"/>
                </a:lnTo>
                <a:lnTo>
                  <a:pt x="6541648" y="4535082"/>
                </a:lnTo>
                <a:lnTo>
                  <a:pt x="6555161" y="4533674"/>
                </a:lnTo>
                <a:lnTo>
                  <a:pt x="6568023" y="4537433"/>
                </a:lnTo>
                <a:lnTo>
                  <a:pt x="6577825" y="4545642"/>
                </a:lnTo>
                <a:lnTo>
                  <a:pt x="6583808" y="4557102"/>
                </a:lnTo>
                <a:lnTo>
                  <a:pt x="6585216" y="4570615"/>
                </a:lnTo>
                <a:lnTo>
                  <a:pt x="6581706" y="4582377"/>
                </a:lnTo>
                <a:lnTo>
                  <a:pt x="6573469" y="4592301"/>
                </a:lnTo>
                <a:lnTo>
                  <a:pt x="6561870" y="4598896"/>
                </a:lnTo>
                <a:lnTo>
                  <a:pt x="6548274" y="4600670"/>
                </a:lnTo>
                <a:lnTo>
                  <a:pt x="6535412" y="4596912"/>
                </a:lnTo>
                <a:lnTo>
                  <a:pt x="6525610" y="4588703"/>
                </a:lnTo>
                <a:lnTo>
                  <a:pt x="6519627" y="4577242"/>
                </a:lnTo>
                <a:lnTo>
                  <a:pt x="6518220" y="4563729"/>
                </a:lnTo>
                <a:close/>
              </a:path>
              <a:path w="9987280" h="5440680">
                <a:moveTo>
                  <a:pt x="6487397" y="4858393"/>
                </a:moveTo>
                <a:lnTo>
                  <a:pt x="6491155" y="4845531"/>
                </a:lnTo>
                <a:lnTo>
                  <a:pt x="6499364" y="4835729"/>
                </a:lnTo>
                <a:lnTo>
                  <a:pt x="6510825" y="4829746"/>
                </a:lnTo>
                <a:lnTo>
                  <a:pt x="6524338" y="4828339"/>
                </a:lnTo>
                <a:lnTo>
                  <a:pt x="6537200" y="4832097"/>
                </a:lnTo>
                <a:lnTo>
                  <a:pt x="6547002" y="4840306"/>
                </a:lnTo>
                <a:lnTo>
                  <a:pt x="6552985" y="4851767"/>
                </a:lnTo>
                <a:lnTo>
                  <a:pt x="6554393" y="4865280"/>
                </a:lnTo>
                <a:lnTo>
                  <a:pt x="6550883" y="4877041"/>
                </a:lnTo>
                <a:lnTo>
                  <a:pt x="6542646" y="4886965"/>
                </a:lnTo>
                <a:lnTo>
                  <a:pt x="6531047" y="4893560"/>
                </a:lnTo>
                <a:lnTo>
                  <a:pt x="6517451" y="4895335"/>
                </a:lnTo>
                <a:lnTo>
                  <a:pt x="6504589" y="4891576"/>
                </a:lnTo>
                <a:lnTo>
                  <a:pt x="6494788" y="4883367"/>
                </a:lnTo>
                <a:lnTo>
                  <a:pt x="6488804" y="4871906"/>
                </a:lnTo>
                <a:lnTo>
                  <a:pt x="6487397" y="4858393"/>
                </a:lnTo>
                <a:close/>
              </a:path>
              <a:path w="9987280" h="5440680">
                <a:moveTo>
                  <a:pt x="6459771" y="5151037"/>
                </a:moveTo>
                <a:lnTo>
                  <a:pt x="6463530" y="5138175"/>
                </a:lnTo>
                <a:lnTo>
                  <a:pt x="6471739" y="5128374"/>
                </a:lnTo>
                <a:lnTo>
                  <a:pt x="6483200" y="5122390"/>
                </a:lnTo>
                <a:lnTo>
                  <a:pt x="6496713" y="5120983"/>
                </a:lnTo>
                <a:lnTo>
                  <a:pt x="6509575" y="5124741"/>
                </a:lnTo>
                <a:lnTo>
                  <a:pt x="6519376" y="5132950"/>
                </a:lnTo>
                <a:lnTo>
                  <a:pt x="6525360" y="5144411"/>
                </a:lnTo>
                <a:lnTo>
                  <a:pt x="6526767" y="5157924"/>
                </a:lnTo>
                <a:lnTo>
                  <a:pt x="6523009" y="5170786"/>
                </a:lnTo>
                <a:lnTo>
                  <a:pt x="6514800" y="5180588"/>
                </a:lnTo>
                <a:lnTo>
                  <a:pt x="6503339" y="5186571"/>
                </a:lnTo>
                <a:lnTo>
                  <a:pt x="6489826" y="5187979"/>
                </a:lnTo>
                <a:lnTo>
                  <a:pt x="6476964" y="5184220"/>
                </a:lnTo>
                <a:lnTo>
                  <a:pt x="6467162" y="5176011"/>
                </a:lnTo>
                <a:lnTo>
                  <a:pt x="6461179" y="5164550"/>
                </a:lnTo>
                <a:lnTo>
                  <a:pt x="6459771" y="5151037"/>
                </a:lnTo>
                <a:close/>
              </a:path>
              <a:path w="9987280" h="5440680">
                <a:moveTo>
                  <a:pt x="6433478" y="5440313"/>
                </a:moveTo>
                <a:lnTo>
                  <a:pt x="6434728" y="5436037"/>
                </a:lnTo>
                <a:lnTo>
                  <a:pt x="6442937" y="5426235"/>
                </a:lnTo>
                <a:lnTo>
                  <a:pt x="6454398" y="5420252"/>
                </a:lnTo>
                <a:lnTo>
                  <a:pt x="6467911" y="5418845"/>
                </a:lnTo>
                <a:lnTo>
                  <a:pt x="6480773" y="5422603"/>
                </a:lnTo>
                <a:lnTo>
                  <a:pt x="6490575" y="5430812"/>
                </a:lnTo>
                <a:lnTo>
                  <a:pt x="6495535" y="5440313"/>
                </a:lnTo>
                <a:lnTo>
                  <a:pt x="6433478" y="5440313"/>
                </a:lnTo>
                <a:close/>
              </a:path>
              <a:path w="9987280" h="5440680">
                <a:moveTo>
                  <a:pt x="6234427" y="4217289"/>
                </a:moveTo>
                <a:lnTo>
                  <a:pt x="6238185" y="4204427"/>
                </a:lnTo>
                <a:lnTo>
                  <a:pt x="6246394" y="4194626"/>
                </a:lnTo>
                <a:lnTo>
                  <a:pt x="6257855" y="4188642"/>
                </a:lnTo>
                <a:lnTo>
                  <a:pt x="6271368" y="4187235"/>
                </a:lnTo>
                <a:lnTo>
                  <a:pt x="6284230" y="4190993"/>
                </a:lnTo>
                <a:lnTo>
                  <a:pt x="6294031" y="4199202"/>
                </a:lnTo>
                <a:lnTo>
                  <a:pt x="6300015" y="4210663"/>
                </a:lnTo>
                <a:lnTo>
                  <a:pt x="6301422" y="4224176"/>
                </a:lnTo>
                <a:lnTo>
                  <a:pt x="6297913" y="4235938"/>
                </a:lnTo>
                <a:lnTo>
                  <a:pt x="6289676" y="4245861"/>
                </a:lnTo>
                <a:lnTo>
                  <a:pt x="6278077" y="4252456"/>
                </a:lnTo>
                <a:lnTo>
                  <a:pt x="6264481" y="4254231"/>
                </a:lnTo>
                <a:lnTo>
                  <a:pt x="6251619" y="4250472"/>
                </a:lnTo>
                <a:lnTo>
                  <a:pt x="6241818" y="4242263"/>
                </a:lnTo>
                <a:lnTo>
                  <a:pt x="6235834" y="4230802"/>
                </a:lnTo>
                <a:lnTo>
                  <a:pt x="6234427" y="4217289"/>
                </a:lnTo>
                <a:close/>
              </a:path>
              <a:path w="9987280" h="5440680">
                <a:moveTo>
                  <a:pt x="6202681" y="4528197"/>
                </a:moveTo>
                <a:lnTo>
                  <a:pt x="6206440" y="4515335"/>
                </a:lnTo>
                <a:lnTo>
                  <a:pt x="6214649" y="4505534"/>
                </a:lnTo>
                <a:lnTo>
                  <a:pt x="6226110" y="4499550"/>
                </a:lnTo>
                <a:lnTo>
                  <a:pt x="6239623" y="4498143"/>
                </a:lnTo>
                <a:lnTo>
                  <a:pt x="6252485" y="4501901"/>
                </a:lnTo>
                <a:lnTo>
                  <a:pt x="6262286" y="4510110"/>
                </a:lnTo>
                <a:lnTo>
                  <a:pt x="6268270" y="4521571"/>
                </a:lnTo>
                <a:lnTo>
                  <a:pt x="6269677" y="4535084"/>
                </a:lnTo>
                <a:lnTo>
                  <a:pt x="6266167" y="4546846"/>
                </a:lnTo>
                <a:lnTo>
                  <a:pt x="6257931" y="4556770"/>
                </a:lnTo>
                <a:lnTo>
                  <a:pt x="6246332" y="4563364"/>
                </a:lnTo>
                <a:lnTo>
                  <a:pt x="6232736" y="4565139"/>
                </a:lnTo>
                <a:lnTo>
                  <a:pt x="6219874" y="4561380"/>
                </a:lnTo>
                <a:lnTo>
                  <a:pt x="6210072" y="4553171"/>
                </a:lnTo>
                <a:lnTo>
                  <a:pt x="6204089" y="4541710"/>
                </a:lnTo>
                <a:lnTo>
                  <a:pt x="6202681" y="4528197"/>
                </a:lnTo>
                <a:close/>
              </a:path>
              <a:path w="9987280" h="5440680">
                <a:moveTo>
                  <a:pt x="6174468" y="4823450"/>
                </a:moveTo>
                <a:lnTo>
                  <a:pt x="6178226" y="4810588"/>
                </a:lnTo>
                <a:lnTo>
                  <a:pt x="6186435" y="4800787"/>
                </a:lnTo>
                <a:lnTo>
                  <a:pt x="6197896" y="4794803"/>
                </a:lnTo>
                <a:lnTo>
                  <a:pt x="6211409" y="4793396"/>
                </a:lnTo>
                <a:lnTo>
                  <a:pt x="6224271" y="4797154"/>
                </a:lnTo>
                <a:lnTo>
                  <a:pt x="6234073" y="4805363"/>
                </a:lnTo>
                <a:lnTo>
                  <a:pt x="6240056" y="4816824"/>
                </a:lnTo>
                <a:lnTo>
                  <a:pt x="6241464" y="4830337"/>
                </a:lnTo>
                <a:lnTo>
                  <a:pt x="6237954" y="4842099"/>
                </a:lnTo>
                <a:lnTo>
                  <a:pt x="6229717" y="4852023"/>
                </a:lnTo>
                <a:lnTo>
                  <a:pt x="6218118" y="4858617"/>
                </a:lnTo>
                <a:lnTo>
                  <a:pt x="6204522" y="4860392"/>
                </a:lnTo>
                <a:lnTo>
                  <a:pt x="6191660" y="4856633"/>
                </a:lnTo>
                <a:lnTo>
                  <a:pt x="6181859" y="4848424"/>
                </a:lnTo>
                <a:lnTo>
                  <a:pt x="6175875" y="4836963"/>
                </a:lnTo>
                <a:lnTo>
                  <a:pt x="6174468" y="4823450"/>
                </a:lnTo>
                <a:close/>
              </a:path>
              <a:path w="9987280" h="5440680">
                <a:moveTo>
                  <a:pt x="6144234" y="5115506"/>
                </a:moveTo>
                <a:lnTo>
                  <a:pt x="6147992" y="5102644"/>
                </a:lnTo>
                <a:lnTo>
                  <a:pt x="6156201" y="5092842"/>
                </a:lnTo>
                <a:lnTo>
                  <a:pt x="6167662" y="5086859"/>
                </a:lnTo>
                <a:lnTo>
                  <a:pt x="6181175" y="5085451"/>
                </a:lnTo>
                <a:lnTo>
                  <a:pt x="6194037" y="5089210"/>
                </a:lnTo>
                <a:lnTo>
                  <a:pt x="6203839" y="5097419"/>
                </a:lnTo>
                <a:lnTo>
                  <a:pt x="6209822" y="5108880"/>
                </a:lnTo>
                <a:lnTo>
                  <a:pt x="6211230" y="5122393"/>
                </a:lnTo>
                <a:lnTo>
                  <a:pt x="6207471" y="5135255"/>
                </a:lnTo>
                <a:lnTo>
                  <a:pt x="6199262" y="5145056"/>
                </a:lnTo>
                <a:lnTo>
                  <a:pt x="6187801" y="5151040"/>
                </a:lnTo>
                <a:lnTo>
                  <a:pt x="6174288" y="5152447"/>
                </a:lnTo>
                <a:lnTo>
                  <a:pt x="6161426" y="5148689"/>
                </a:lnTo>
                <a:lnTo>
                  <a:pt x="6151624" y="5140480"/>
                </a:lnTo>
                <a:lnTo>
                  <a:pt x="6145641" y="5129019"/>
                </a:lnTo>
                <a:lnTo>
                  <a:pt x="6144234" y="5115506"/>
                </a:lnTo>
                <a:close/>
              </a:path>
              <a:path w="9987280" h="5440680">
                <a:moveTo>
                  <a:pt x="6115431" y="5413368"/>
                </a:moveTo>
                <a:lnTo>
                  <a:pt x="6119190" y="5400506"/>
                </a:lnTo>
                <a:lnTo>
                  <a:pt x="6127399" y="5390704"/>
                </a:lnTo>
                <a:lnTo>
                  <a:pt x="6138860" y="5384721"/>
                </a:lnTo>
                <a:lnTo>
                  <a:pt x="6152373" y="5383313"/>
                </a:lnTo>
                <a:lnTo>
                  <a:pt x="6165235" y="5387072"/>
                </a:lnTo>
                <a:lnTo>
                  <a:pt x="6175036" y="5395281"/>
                </a:lnTo>
                <a:lnTo>
                  <a:pt x="6181020" y="5406742"/>
                </a:lnTo>
                <a:lnTo>
                  <a:pt x="6182427" y="5420255"/>
                </a:lnTo>
                <a:lnTo>
                  <a:pt x="6178917" y="5432016"/>
                </a:lnTo>
                <a:lnTo>
                  <a:pt x="6172031" y="5440313"/>
                </a:lnTo>
                <a:lnTo>
                  <a:pt x="6125176" y="5440313"/>
                </a:lnTo>
                <a:lnTo>
                  <a:pt x="6122822" y="5438342"/>
                </a:lnTo>
                <a:lnTo>
                  <a:pt x="6116839" y="5426881"/>
                </a:lnTo>
                <a:lnTo>
                  <a:pt x="6115431" y="5413368"/>
                </a:lnTo>
                <a:close/>
              </a:path>
              <a:path w="9987280" h="5440680">
                <a:moveTo>
                  <a:pt x="5943803" y="4192862"/>
                </a:moveTo>
                <a:lnTo>
                  <a:pt x="5947562" y="4180000"/>
                </a:lnTo>
                <a:lnTo>
                  <a:pt x="5955771" y="4170198"/>
                </a:lnTo>
                <a:lnTo>
                  <a:pt x="5967231" y="4164215"/>
                </a:lnTo>
                <a:lnTo>
                  <a:pt x="5980745" y="4162807"/>
                </a:lnTo>
                <a:lnTo>
                  <a:pt x="5993607" y="4166566"/>
                </a:lnTo>
                <a:lnTo>
                  <a:pt x="6003408" y="4174775"/>
                </a:lnTo>
                <a:lnTo>
                  <a:pt x="6009392" y="4186236"/>
                </a:lnTo>
                <a:lnTo>
                  <a:pt x="6010799" y="4199749"/>
                </a:lnTo>
                <a:lnTo>
                  <a:pt x="6007041" y="4212611"/>
                </a:lnTo>
                <a:lnTo>
                  <a:pt x="5998832" y="4222412"/>
                </a:lnTo>
                <a:lnTo>
                  <a:pt x="5987371" y="4228396"/>
                </a:lnTo>
                <a:lnTo>
                  <a:pt x="5973858" y="4229803"/>
                </a:lnTo>
                <a:lnTo>
                  <a:pt x="5960996" y="4226045"/>
                </a:lnTo>
                <a:lnTo>
                  <a:pt x="5951194" y="4217836"/>
                </a:lnTo>
                <a:lnTo>
                  <a:pt x="5945211" y="4206375"/>
                </a:lnTo>
                <a:lnTo>
                  <a:pt x="5943803" y="4192862"/>
                </a:lnTo>
                <a:close/>
              </a:path>
              <a:path w="9987280" h="5440680">
                <a:moveTo>
                  <a:pt x="5914668" y="4504358"/>
                </a:moveTo>
                <a:lnTo>
                  <a:pt x="5918426" y="4491497"/>
                </a:lnTo>
                <a:lnTo>
                  <a:pt x="5926635" y="4481695"/>
                </a:lnTo>
                <a:lnTo>
                  <a:pt x="5938096" y="4475712"/>
                </a:lnTo>
                <a:lnTo>
                  <a:pt x="5951609" y="4474304"/>
                </a:lnTo>
                <a:lnTo>
                  <a:pt x="5964471" y="4478062"/>
                </a:lnTo>
                <a:lnTo>
                  <a:pt x="5974272" y="4486272"/>
                </a:lnTo>
                <a:lnTo>
                  <a:pt x="5980256" y="4497732"/>
                </a:lnTo>
                <a:lnTo>
                  <a:pt x="5981663" y="4511246"/>
                </a:lnTo>
                <a:lnTo>
                  <a:pt x="5977905" y="4524108"/>
                </a:lnTo>
                <a:lnTo>
                  <a:pt x="5969696" y="4533909"/>
                </a:lnTo>
                <a:lnTo>
                  <a:pt x="5958235" y="4539893"/>
                </a:lnTo>
                <a:lnTo>
                  <a:pt x="5944722" y="4541300"/>
                </a:lnTo>
                <a:lnTo>
                  <a:pt x="5931860" y="4537542"/>
                </a:lnTo>
                <a:lnTo>
                  <a:pt x="5922058" y="4529332"/>
                </a:lnTo>
                <a:lnTo>
                  <a:pt x="5916075" y="4517872"/>
                </a:lnTo>
                <a:lnTo>
                  <a:pt x="5914668" y="4504358"/>
                </a:lnTo>
                <a:close/>
              </a:path>
              <a:path w="9987280" h="5440680">
                <a:moveTo>
                  <a:pt x="5883845" y="4799023"/>
                </a:moveTo>
                <a:lnTo>
                  <a:pt x="5887603" y="4786161"/>
                </a:lnTo>
                <a:lnTo>
                  <a:pt x="5895812" y="4776359"/>
                </a:lnTo>
                <a:lnTo>
                  <a:pt x="5907273" y="4770376"/>
                </a:lnTo>
                <a:lnTo>
                  <a:pt x="5920786" y="4768969"/>
                </a:lnTo>
                <a:lnTo>
                  <a:pt x="5933648" y="4772727"/>
                </a:lnTo>
                <a:lnTo>
                  <a:pt x="5943450" y="4780936"/>
                </a:lnTo>
                <a:lnTo>
                  <a:pt x="5949433" y="4792397"/>
                </a:lnTo>
                <a:lnTo>
                  <a:pt x="5950841" y="4805910"/>
                </a:lnTo>
                <a:lnTo>
                  <a:pt x="5947082" y="4818772"/>
                </a:lnTo>
                <a:lnTo>
                  <a:pt x="5938873" y="4828574"/>
                </a:lnTo>
                <a:lnTo>
                  <a:pt x="5927413" y="4834557"/>
                </a:lnTo>
                <a:lnTo>
                  <a:pt x="5913899" y="4835964"/>
                </a:lnTo>
                <a:lnTo>
                  <a:pt x="5901037" y="4832206"/>
                </a:lnTo>
                <a:lnTo>
                  <a:pt x="5891235" y="4823997"/>
                </a:lnTo>
                <a:lnTo>
                  <a:pt x="5885252" y="4812536"/>
                </a:lnTo>
                <a:lnTo>
                  <a:pt x="5883845" y="4799023"/>
                </a:lnTo>
                <a:close/>
              </a:path>
              <a:path w="9987280" h="5440680">
                <a:moveTo>
                  <a:pt x="5856219" y="5091667"/>
                </a:moveTo>
                <a:lnTo>
                  <a:pt x="5859978" y="5078805"/>
                </a:lnTo>
                <a:lnTo>
                  <a:pt x="5868187" y="5069003"/>
                </a:lnTo>
                <a:lnTo>
                  <a:pt x="5879648" y="5063020"/>
                </a:lnTo>
                <a:lnTo>
                  <a:pt x="5893161" y="5061613"/>
                </a:lnTo>
                <a:lnTo>
                  <a:pt x="5906023" y="5065371"/>
                </a:lnTo>
                <a:lnTo>
                  <a:pt x="5915824" y="5073580"/>
                </a:lnTo>
                <a:lnTo>
                  <a:pt x="5921808" y="5085041"/>
                </a:lnTo>
                <a:lnTo>
                  <a:pt x="5923215" y="5098554"/>
                </a:lnTo>
                <a:lnTo>
                  <a:pt x="5919374" y="5111783"/>
                </a:lnTo>
                <a:lnTo>
                  <a:pt x="5911027" y="5122196"/>
                </a:lnTo>
                <a:lnTo>
                  <a:pt x="5899539" y="5128302"/>
                </a:lnTo>
                <a:lnTo>
                  <a:pt x="5886274" y="5128608"/>
                </a:lnTo>
                <a:lnTo>
                  <a:pt x="5873412" y="5124850"/>
                </a:lnTo>
                <a:lnTo>
                  <a:pt x="5863610" y="5116641"/>
                </a:lnTo>
                <a:lnTo>
                  <a:pt x="5857627" y="5105180"/>
                </a:lnTo>
                <a:lnTo>
                  <a:pt x="5856219" y="5091667"/>
                </a:lnTo>
                <a:close/>
              </a:path>
              <a:path w="9987280" h="5440680">
                <a:moveTo>
                  <a:pt x="5827417" y="5389529"/>
                </a:moveTo>
                <a:lnTo>
                  <a:pt x="5831176" y="5376667"/>
                </a:lnTo>
                <a:lnTo>
                  <a:pt x="5839385" y="5366866"/>
                </a:lnTo>
                <a:lnTo>
                  <a:pt x="5850846" y="5360882"/>
                </a:lnTo>
                <a:lnTo>
                  <a:pt x="5864359" y="5359475"/>
                </a:lnTo>
                <a:lnTo>
                  <a:pt x="5877221" y="5363233"/>
                </a:lnTo>
                <a:lnTo>
                  <a:pt x="5887022" y="5371442"/>
                </a:lnTo>
                <a:lnTo>
                  <a:pt x="5893006" y="5382903"/>
                </a:lnTo>
                <a:lnTo>
                  <a:pt x="5894413" y="5396416"/>
                </a:lnTo>
                <a:lnTo>
                  <a:pt x="5889554" y="5409030"/>
                </a:lnTo>
                <a:lnTo>
                  <a:pt x="5881467" y="5418859"/>
                </a:lnTo>
                <a:lnTo>
                  <a:pt x="5870618" y="5424980"/>
                </a:lnTo>
                <a:lnTo>
                  <a:pt x="5857472" y="5426471"/>
                </a:lnTo>
                <a:lnTo>
                  <a:pt x="5844610" y="5422712"/>
                </a:lnTo>
                <a:lnTo>
                  <a:pt x="5834808" y="5414503"/>
                </a:lnTo>
                <a:lnTo>
                  <a:pt x="5828825" y="5403042"/>
                </a:lnTo>
                <a:lnTo>
                  <a:pt x="5827417" y="5389529"/>
                </a:lnTo>
                <a:close/>
              </a:path>
              <a:path w="9987280" h="5440680">
                <a:moveTo>
                  <a:pt x="5630874" y="4157919"/>
                </a:moveTo>
                <a:lnTo>
                  <a:pt x="5634633" y="4145057"/>
                </a:lnTo>
                <a:lnTo>
                  <a:pt x="5642842" y="4135255"/>
                </a:lnTo>
                <a:lnTo>
                  <a:pt x="5654303" y="4129272"/>
                </a:lnTo>
                <a:lnTo>
                  <a:pt x="5667816" y="4127864"/>
                </a:lnTo>
                <a:lnTo>
                  <a:pt x="5680678" y="4131623"/>
                </a:lnTo>
                <a:lnTo>
                  <a:pt x="5690479" y="4139832"/>
                </a:lnTo>
                <a:lnTo>
                  <a:pt x="5696463" y="4151292"/>
                </a:lnTo>
                <a:lnTo>
                  <a:pt x="5697870" y="4164806"/>
                </a:lnTo>
                <a:lnTo>
                  <a:pt x="5693011" y="4177420"/>
                </a:lnTo>
                <a:lnTo>
                  <a:pt x="5684924" y="4187249"/>
                </a:lnTo>
                <a:lnTo>
                  <a:pt x="5674075" y="4193370"/>
                </a:lnTo>
                <a:lnTo>
                  <a:pt x="5660929" y="4194860"/>
                </a:lnTo>
                <a:lnTo>
                  <a:pt x="5648067" y="4191102"/>
                </a:lnTo>
                <a:lnTo>
                  <a:pt x="5638265" y="4182893"/>
                </a:lnTo>
                <a:lnTo>
                  <a:pt x="5632282" y="4171432"/>
                </a:lnTo>
                <a:lnTo>
                  <a:pt x="5630874" y="4157919"/>
                </a:lnTo>
                <a:close/>
              </a:path>
              <a:path w="9987280" h="5440680">
                <a:moveTo>
                  <a:pt x="5599129" y="4468827"/>
                </a:moveTo>
                <a:lnTo>
                  <a:pt x="5602887" y="4455965"/>
                </a:lnTo>
                <a:lnTo>
                  <a:pt x="5611097" y="4446163"/>
                </a:lnTo>
                <a:lnTo>
                  <a:pt x="5622557" y="4440180"/>
                </a:lnTo>
                <a:lnTo>
                  <a:pt x="5636071" y="4438773"/>
                </a:lnTo>
                <a:lnTo>
                  <a:pt x="5648933" y="4442531"/>
                </a:lnTo>
                <a:lnTo>
                  <a:pt x="5658734" y="4450740"/>
                </a:lnTo>
                <a:lnTo>
                  <a:pt x="5664718" y="4462201"/>
                </a:lnTo>
                <a:lnTo>
                  <a:pt x="5666125" y="4475714"/>
                </a:lnTo>
                <a:lnTo>
                  <a:pt x="5662367" y="4488576"/>
                </a:lnTo>
                <a:lnTo>
                  <a:pt x="5654158" y="4498378"/>
                </a:lnTo>
                <a:lnTo>
                  <a:pt x="5642697" y="4504361"/>
                </a:lnTo>
                <a:lnTo>
                  <a:pt x="5629184" y="4505768"/>
                </a:lnTo>
                <a:lnTo>
                  <a:pt x="5616322" y="4502010"/>
                </a:lnTo>
                <a:lnTo>
                  <a:pt x="5606520" y="4493801"/>
                </a:lnTo>
                <a:lnTo>
                  <a:pt x="5600536" y="4482340"/>
                </a:lnTo>
                <a:lnTo>
                  <a:pt x="5599129" y="4468827"/>
                </a:lnTo>
                <a:close/>
              </a:path>
              <a:path w="9987280" h="5440680">
                <a:moveTo>
                  <a:pt x="5570916" y="4764080"/>
                </a:moveTo>
                <a:lnTo>
                  <a:pt x="5574674" y="4751218"/>
                </a:lnTo>
                <a:lnTo>
                  <a:pt x="5582883" y="4741417"/>
                </a:lnTo>
                <a:lnTo>
                  <a:pt x="5594344" y="4735433"/>
                </a:lnTo>
                <a:lnTo>
                  <a:pt x="5607857" y="4734026"/>
                </a:lnTo>
                <a:lnTo>
                  <a:pt x="5620719" y="4737784"/>
                </a:lnTo>
                <a:lnTo>
                  <a:pt x="5630521" y="4745993"/>
                </a:lnTo>
                <a:lnTo>
                  <a:pt x="5636504" y="4757454"/>
                </a:lnTo>
                <a:lnTo>
                  <a:pt x="5637912" y="4770967"/>
                </a:lnTo>
                <a:lnTo>
                  <a:pt x="5633053" y="4783581"/>
                </a:lnTo>
                <a:lnTo>
                  <a:pt x="5624966" y="4793410"/>
                </a:lnTo>
                <a:lnTo>
                  <a:pt x="5614117" y="4799531"/>
                </a:lnTo>
                <a:lnTo>
                  <a:pt x="5600970" y="4801022"/>
                </a:lnTo>
                <a:lnTo>
                  <a:pt x="5588108" y="4797263"/>
                </a:lnTo>
                <a:lnTo>
                  <a:pt x="5578307" y="4789054"/>
                </a:lnTo>
                <a:lnTo>
                  <a:pt x="5572323" y="4777593"/>
                </a:lnTo>
                <a:lnTo>
                  <a:pt x="5570916" y="4764080"/>
                </a:lnTo>
                <a:close/>
              </a:path>
              <a:path w="9987280" h="5440680">
                <a:moveTo>
                  <a:pt x="5540093" y="5058745"/>
                </a:moveTo>
                <a:lnTo>
                  <a:pt x="5543851" y="5045883"/>
                </a:lnTo>
                <a:lnTo>
                  <a:pt x="5552061" y="5036081"/>
                </a:lnTo>
                <a:lnTo>
                  <a:pt x="5563521" y="5030098"/>
                </a:lnTo>
                <a:lnTo>
                  <a:pt x="5577034" y="5028690"/>
                </a:lnTo>
                <a:lnTo>
                  <a:pt x="5589896" y="5032449"/>
                </a:lnTo>
                <a:lnTo>
                  <a:pt x="5599698" y="5040658"/>
                </a:lnTo>
                <a:lnTo>
                  <a:pt x="5605681" y="5052118"/>
                </a:lnTo>
                <a:lnTo>
                  <a:pt x="5607089" y="5065632"/>
                </a:lnTo>
                <a:lnTo>
                  <a:pt x="5603579" y="5077393"/>
                </a:lnTo>
                <a:lnTo>
                  <a:pt x="5595342" y="5087317"/>
                </a:lnTo>
                <a:lnTo>
                  <a:pt x="5583743" y="5093912"/>
                </a:lnTo>
                <a:lnTo>
                  <a:pt x="5570147" y="5095686"/>
                </a:lnTo>
                <a:lnTo>
                  <a:pt x="5557285" y="5091928"/>
                </a:lnTo>
                <a:lnTo>
                  <a:pt x="5547484" y="5083719"/>
                </a:lnTo>
                <a:lnTo>
                  <a:pt x="5541500" y="5072258"/>
                </a:lnTo>
                <a:lnTo>
                  <a:pt x="5540093" y="5058745"/>
                </a:lnTo>
                <a:close/>
              </a:path>
              <a:path w="9987280" h="5440680">
                <a:moveTo>
                  <a:pt x="5511879" y="5353998"/>
                </a:moveTo>
                <a:lnTo>
                  <a:pt x="5515638" y="5341136"/>
                </a:lnTo>
                <a:lnTo>
                  <a:pt x="5523847" y="5331334"/>
                </a:lnTo>
                <a:lnTo>
                  <a:pt x="5535307" y="5325351"/>
                </a:lnTo>
                <a:lnTo>
                  <a:pt x="5548821" y="5323943"/>
                </a:lnTo>
                <a:lnTo>
                  <a:pt x="5561683" y="5327702"/>
                </a:lnTo>
                <a:lnTo>
                  <a:pt x="5571484" y="5335911"/>
                </a:lnTo>
                <a:lnTo>
                  <a:pt x="5577467" y="5347371"/>
                </a:lnTo>
                <a:lnTo>
                  <a:pt x="5578875" y="5360885"/>
                </a:lnTo>
                <a:lnTo>
                  <a:pt x="5575117" y="5373747"/>
                </a:lnTo>
                <a:lnTo>
                  <a:pt x="5566908" y="5383548"/>
                </a:lnTo>
                <a:lnTo>
                  <a:pt x="5555447" y="5389532"/>
                </a:lnTo>
                <a:lnTo>
                  <a:pt x="5541934" y="5390939"/>
                </a:lnTo>
                <a:lnTo>
                  <a:pt x="5529072" y="5387181"/>
                </a:lnTo>
                <a:lnTo>
                  <a:pt x="5519270" y="5378972"/>
                </a:lnTo>
                <a:lnTo>
                  <a:pt x="5513287" y="5367511"/>
                </a:lnTo>
                <a:lnTo>
                  <a:pt x="5511879" y="5353998"/>
                </a:lnTo>
                <a:close/>
              </a:path>
              <a:path w="9987280" h="5440680">
                <a:moveTo>
                  <a:pt x="5344038" y="4128862"/>
                </a:moveTo>
                <a:lnTo>
                  <a:pt x="5347796" y="4116000"/>
                </a:lnTo>
                <a:lnTo>
                  <a:pt x="5356005" y="4106198"/>
                </a:lnTo>
                <a:lnTo>
                  <a:pt x="5367466" y="4100215"/>
                </a:lnTo>
                <a:lnTo>
                  <a:pt x="5380979" y="4098807"/>
                </a:lnTo>
                <a:lnTo>
                  <a:pt x="5393841" y="4102566"/>
                </a:lnTo>
                <a:lnTo>
                  <a:pt x="5403643" y="4110775"/>
                </a:lnTo>
                <a:lnTo>
                  <a:pt x="5409626" y="4122235"/>
                </a:lnTo>
                <a:lnTo>
                  <a:pt x="5411033" y="4135749"/>
                </a:lnTo>
                <a:lnTo>
                  <a:pt x="5407275" y="4148611"/>
                </a:lnTo>
                <a:lnTo>
                  <a:pt x="5399066" y="4158412"/>
                </a:lnTo>
                <a:lnTo>
                  <a:pt x="5387605" y="4164396"/>
                </a:lnTo>
                <a:lnTo>
                  <a:pt x="5374092" y="4165803"/>
                </a:lnTo>
                <a:lnTo>
                  <a:pt x="5361230" y="4162045"/>
                </a:lnTo>
                <a:lnTo>
                  <a:pt x="5351428" y="4153836"/>
                </a:lnTo>
                <a:lnTo>
                  <a:pt x="5345445" y="4142375"/>
                </a:lnTo>
                <a:lnTo>
                  <a:pt x="5344038" y="4128862"/>
                </a:lnTo>
                <a:close/>
              </a:path>
              <a:path w="9987280" h="5440680">
                <a:moveTo>
                  <a:pt x="5314902" y="4440359"/>
                </a:moveTo>
                <a:lnTo>
                  <a:pt x="5318660" y="4427497"/>
                </a:lnTo>
                <a:lnTo>
                  <a:pt x="5326869" y="4417695"/>
                </a:lnTo>
                <a:lnTo>
                  <a:pt x="5338330" y="4411712"/>
                </a:lnTo>
                <a:lnTo>
                  <a:pt x="5351843" y="4410304"/>
                </a:lnTo>
                <a:lnTo>
                  <a:pt x="5364705" y="4414063"/>
                </a:lnTo>
                <a:lnTo>
                  <a:pt x="5374507" y="4422272"/>
                </a:lnTo>
                <a:lnTo>
                  <a:pt x="5380490" y="4433732"/>
                </a:lnTo>
                <a:lnTo>
                  <a:pt x="5381898" y="4447246"/>
                </a:lnTo>
                <a:lnTo>
                  <a:pt x="5378139" y="4460108"/>
                </a:lnTo>
                <a:lnTo>
                  <a:pt x="5369930" y="4469909"/>
                </a:lnTo>
                <a:lnTo>
                  <a:pt x="5358469" y="4475893"/>
                </a:lnTo>
                <a:lnTo>
                  <a:pt x="5344956" y="4477300"/>
                </a:lnTo>
                <a:lnTo>
                  <a:pt x="5332094" y="4473542"/>
                </a:lnTo>
                <a:lnTo>
                  <a:pt x="5322293" y="4465333"/>
                </a:lnTo>
                <a:lnTo>
                  <a:pt x="5316309" y="4453872"/>
                </a:lnTo>
                <a:lnTo>
                  <a:pt x="5314902" y="4440359"/>
                </a:lnTo>
                <a:close/>
              </a:path>
              <a:path w="9987280" h="5440680">
                <a:moveTo>
                  <a:pt x="5284079" y="4735023"/>
                </a:moveTo>
                <a:lnTo>
                  <a:pt x="5287837" y="4722161"/>
                </a:lnTo>
                <a:lnTo>
                  <a:pt x="5296047" y="4712359"/>
                </a:lnTo>
                <a:lnTo>
                  <a:pt x="5307507" y="4706376"/>
                </a:lnTo>
                <a:lnTo>
                  <a:pt x="5321020" y="4704969"/>
                </a:lnTo>
                <a:lnTo>
                  <a:pt x="5333882" y="4708727"/>
                </a:lnTo>
                <a:lnTo>
                  <a:pt x="5343684" y="4716936"/>
                </a:lnTo>
                <a:lnTo>
                  <a:pt x="5349667" y="4728397"/>
                </a:lnTo>
                <a:lnTo>
                  <a:pt x="5351075" y="4741910"/>
                </a:lnTo>
                <a:lnTo>
                  <a:pt x="5347317" y="4754772"/>
                </a:lnTo>
                <a:lnTo>
                  <a:pt x="5339107" y="4764574"/>
                </a:lnTo>
                <a:lnTo>
                  <a:pt x="5327647" y="4770557"/>
                </a:lnTo>
                <a:lnTo>
                  <a:pt x="5314133" y="4771965"/>
                </a:lnTo>
                <a:lnTo>
                  <a:pt x="5301271" y="4768206"/>
                </a:lnTo>
                <a:lnTo>
                  <a:pt x="5291470" y="4759997"/>
                </a:lnTo>
                <a:lnTo>
                  <a:pt x="5285487" y="4748536"/>
                </a:lnTo>
                <a:lnTo>
                  <a:pt x="5284079" y="4735023"/>
                </a:lnTo>
                <a:close/>
              </a:path>
              <a:path w="9987280" h="5440680">
                <a:moveTo>
                  <a:pt x="5255865" y="5030276"/>
                </a:moveTo>
                <a:lnTo>
                  <a:pt x="5259624" y="5017414"/>
                </a:lnTo>
                <a:lnTo>
                  <a:pt x="5267833" y="5007612"/>
                </a:lnTo>
                <a:lnTo>
                  <a:pt x="5279293" y="5001629"/>
                </a:lnTo>
                <a:lnTo>
                  <a:pt x="5292807" y="5000222"/>
                </a:lnTo>
                <a:lnTo>
                  <a:pt x="5305669" y="5003980"/>
                </a:lnTo>
                <a:lnTo>
                  <a:pt x="5315470" y="5012189"/>
                </a:lnTo>
                <a:lnTo>
                  <a:pt x="5321453" y="5023650"/>
                </a:lnTo>
                <a:lnTo>
                  <a:pt x="5322861" y="5037163"/>
                </a:lnTo>
                <a:lnTo>
                  <a:pt x="5319103" y="5050025"/>
                </a:lnTo>
                <a:lnTo>
                  <a:pt x="5310894" y="5059827"/>
                </a:lnTo>
                <a:lnTo>
                  <a:pt x="5299433" y="5065810"/>
                </a:lnTo>
                <a:lnTo>
                  <a:pt x="5285920" y="5067218"/>
                </a:lnTo>
                <a:lnTo>
                  <a:pt x="5273058" y="5063459"/>
                </a:lnTo>
                <a:lnTo>
                  <a:pt x="5263256" y="5055250"/>
                </a:lnTo>
                <a:lnTo>
                  <a:pt x="5257273" y="5043789"/>
                </a:lnTo>
                <a:lnTo>
                  <a:pt x="5255865" y="5030276"/>
                </a:lnTo>
                <a:close/>
              </a:path>
              <a:path w="9987280" h="5440680">
                <a:moveTo>
                  <a:pt x="5227063" y="5328138"/>
                </a:moveTo>
                <a:lnTo>
                  <a:pt x="5230821" y="5315276"/>
                </a:lnTo>
                <a:lnTo>
                  <a:pt x="5239030" y="5305474"/>
                </a:lnTo>
                <a:lnTo>
                  <a:pt x="5250491" y="5299491"/>
                </a:lnTo>
                <a:lnTo>
                  <a:pt x="5264004" y="5298084"/>
                </a:lnTo>
                <a:lnTo>
                  <a:pt x="5276866" y="5301842"/>
                </a:lnTo>
                <a:lnTo>
                  <a:pt x="5286668" y="5310051"/>
                </a:lnTo>
                <a:lnTo>
                  <a:pt x="5292651" y="5321512"/>
                </a:lnTo>
                <a:lnTo>
                  <a:pt x="5294059" y="5335025"/>
                </a:lnTo>
                <a:lnTo>
                  <a:pt x="5289448" y="5346538"/>
                </a:lnTo>
                <a:lnTo>
                  <a:pt x="5281333" y="5356490"/>
                </a:lnTo>
                <a:lnTo>
                  <a:pt x="5270346" y="5363223"/>
                </a:lnTo>
                <a:lnTo>
                  <a:pt x="5257117" y="5365080"/>
                </a:lnTo>
                <a:lnTo>
                  <a:pt x="5244255" y="5361321"/>
                </a:lnTo>
                <a:lnTo>
                  <a:pt x="5234454" y="5353112"/>
                </a:lnTo>
                <a:lnTo>
                  <a:pt x="5228470" y="5341651"/>
                </a:lnTo>
                <a:lnTo>
                  <a:pt x="5227063" y="5328138"/>
                </a:lnTo>
                <a:close/>
              </a:path>
              <a:path w="9987280" h="5440680">
                <a:moveTo>
                  <a:pt x="5030520" y="4096528"/>
                </a:moveTo>
                <a:lnTo>
                  <a:pt x="5034279" y="4083666"/>
                </a:lnTo>
                <a:lnTo>
                  <a:pt x="5042488" y="4073865"/>
                </a:lnTo>
                <a:lnTo>
                  <a:pt x="5053948" y="4067881"/>
                </a:lnTo>
                <a:lnTo>
                  <a:pt x="5067462" y="4066474"/>
                </a:lnTo>
                <a:lnTo>
                  <a:pt x="5080324" y="4070232"/>
                </a:lnTo>
                <a:lnTo>
                  <a:pt x="5090125" y="4078441"/>
                </a:lnTo>
                <a:lnTo>
                  <a:pt x="5096109" y="4089902"/>
                </a:lnTo>
                <a:lnTo>
                  <a:pt x="5097516" y="4103415"/>
                </a:lnTo>
                <a:lnTo>
                  <a:pt x="5092906" y="4114928"/>
                </a:lnTo>
                <a:lnTo>
                  <a:pt x="5084791" y="4124880"/>
                </a:lnTo>
                <a:lnTo>
                  <a:pt x="5073804" y="4131612"/>
                </a:lnTo>
                <a:lnTo>
                  <a:pt x="5060575" y="4133470"/>
                </a:lnTo>
                <a:lnTo>
                  <a:pt x="5047713" y="4129711"/>
                </a:lnTo>
                <a:lnTo>
                  <a:pt x="5037911" y="4121502"/>
                </a:lnTo>
                <a:lnTo>
                  <a:pt x="5031928" y="4110041"/>
                </a:lnTo>
                <a:lnTo>
                  <a:pt x="5030520" y="4096528"/>
                </a:lnTo>
                <a:close/>
              </a:path>
              <a:path w="9987280" h="5440680">
                <a:moveTo>
                  <a:pt x="4998775" y="4407436"/>
                </a:moveTo>
                <a:lnTo>
                  <a:pt x="5002533" y="4394574"/>
                </a:lnTo>
                <a:lnTo>
                  <a:pt x="5010743" y="4384773"/>
                </a:lnTo>
                <a:lnTo>
                  <a:pt x="5022203" y="4378789"/>
                </a:lnTo>
                <a:lnTo>
                  <a:pt x="5035717" y="4377382"/>
                </a:lnTo>
                <a:lnTo>
                  <a:pt x="5048578" y="4381140"/>
                </a:lnTo>
                <a:lnTo>
                  <a:pt x="5058380" y="4389349"/>
                </a:lnTo>
                <a:lnTo>
                  <a:pt x="5064363" y="4400810"/>
                </a:lnTo>
                <a:lnTo>
                  <a:pt x="5065771" y="4414323"/>
                </a:lnTo>
                <a:lnTo>
                  <a:pt x="5062261" y="4426085"/>
                </a:lnTo>
                <a:lnTo>
                  <a:pt x="5054024" y="4436009"/>
                </a:lnTo>
                <a:lnTo>
                  <a:pt x="5042426" y="4442603"/>
                </a:lnTo>
                <a:lnTo>
                  <a:pt x="5028829" y="4444378"/>
                </a:lnTo>
                <a:lnTo>
                  <a:pt x="5015967" y="4440619"/>
                </a:lnTo>
                <a:lnTo>
                  <a:pt x="5006166" y="4432410"/>
                </a:lnTo>
                <a:lnTo>
                  <a:pt x="5000182" y="4420949"/>
                </a:lnTo>
                <a:lnTo>
                  <a:pt x="4998775" y="4407436"/>
                </a:lnTo>
                <a:close/>
              </a:path>
              <a:path w="9987280" h="5440680">
                <a:moveTo>
                  <a:pt x="4970561" y="4702689"/>
                </a:moveTo>
                <a:lnTo>
                  <a:pt x="4974319" y="4689827"/>
                </a:lnTo>
                <a:lnTo>
                  <a:pt x="4982529" y="4680026"/>
                </a:lnTo>
                <a:lnTo>
                  <a:pt x="4993989" y="4674042"/>
                </a:lnTo>
                <a:lnTo>
                  <a:pt x="5007503" y="4672635"/>
                </a:lnTo>
                <a:lnTo>
                  <a:pt x="5020365" y="4676393"/>
                </a:lnTo>
                <a:lnTo>
                  <a:pt x="5030166" y="4684602"/>
                </a:lnTo>
                <a:lnTo>
                  <a:pt x="5036150" y="4696063"/>
                </a:lnTo>
                <a:lnTo>
                  <a:pt x="5037557" y="4709576"/>
                </a:lnTo>
                <a:lnTo>
                  <a:pt x="5034047" y="4721338"/>
                </a:lnTo>
                <a:lnTo>
                  <a:pt x="5025810" y="4731262"/>
                </a:lnTo>
                <a:lnTo>
                  <a:pt x="5014212" y="4737856"/>
                </a:lnTo>
                <a:lnTo>
                  <a:pt x="5000616" y="4739631"/>
                </a:lnTo>
                <a:lnTo>
                  <a:pt x="4987754" y="4735872"/>
                </a:lnTo>
                <a:lnTo>
                  <a:pt x="4977952" y="4727663"/>
                </a:lnTo>
                <a:lnTo>
                  <a:pt x="4971969" y="4716202"/>
                </a:lnTo>
                <a:lnTo>
                  <a:pt x="4970561" y="4702689"/>
                </a:lnTo>
                <a:close/>
              </a:path>
              <a:path w="9987280" h="5440680">
                <a:moveTo>
                  <a:pt x="4940327" y="4994745"/>
                </a:moveTo>
                <a:lnTo>
                  <a:pt x="4944085" y="4981883"/>
                </a:lnTo>
                <a:lnTo>
                  <a:pt x="4952294" y="4972081"/>
                </a:lnTo>
                <a:lnTo>
                  <a:pt x="4963755" y="4966098"/>
                </a:lnTo>
                <a:lnTo>
                  <a:pt x="4977268" y="4964690"/>
                </a:lnTo>
                <a:lnTo>
                  <a:pt x="4990130" y="4968449"/>
                </a:lnTo>
                <a:lnTo>
                  <a:pt x="4999932" y="4976658"/>
                </a:lnTo>
                <a:lnTo>
                  <a:pt x="5005915" y="4988119"/>
                </a:lnTo>
                <a:lnTo>
                  <a:pt x="5007323" y="5001632"/>
                </a:lnTo>
                <a:lnTo>
                  <a:pt x="5003565" y="5014494"/>
                </a:lnTo>
                <a:lnTo>
                  <a:pt x="4995355" y="5024295"/>
                </a:lnTo>
                <a:lnTo>
                  <a:pt x="4983895" y="5030279"/>
                </a:lnTo>
                <a:lnTo>
                  <a:pt x="4970381" y="5031686"/>
                </a:lnTo>
                <a:lnTo>
                  <a:pt x="4957519" y="5027928"/>
                </a:lnTo>
                <a:lnTo>
                  <a:pt x="4947718" y="5019719"/>
                </a:lnTo>
                <a:lnTo>
                  <a:pt x="4941734" y="5008258"/>
                </a:lnTo>
                <a:lnTo>
                  <a:pt x="4940327" y="4994745"/>
                </a:lnTo>
                <a:close/>
              </a:path>
              <a:path w="9987280" h="5440680">
                <a:moveTo>
                  <a:pt x="4911525" y="5292607"/>
                </a:moveTo>
                <a:lnTo>
                  <a:pt x="4915283" y="5279745"/>
                </a:lnTo>
                <a:lnTo>
                  <a:pt x="4923493" y="5269943"/>
                </a:lnTo>
                <a:lnTo>
                  <a:pt x="4934953" y="5263960"/>
                </a:lnTo>
                <a:lnTo>
                  <a:pt x="4948466" y="5262552"/>
                </a:lnTo>
                <a:lnTo>
                  <a:pt x="4961328" y="5266311"/>
                </a:lnTo>
                <a:lnTo>
                  <a:pt x="4971130" y="5274520"/>
                </a:lnTo>
                <a:lnTo>
                  <a:pt x="4977113" y="5285981"/>
                </a:lnTo>
                <a:lnTo>
                  <a:pt x="4978521" y="5299494"/>
                </a:lnTo>
                <a:lnTo>
                  <a:pt x="4975011" y="5311255"/>
                </a:lnTo>
                <a:lnTo>
                  <a:pt x="4966774" y="5321179"/>
                </a:lnTo>
                <a:lnTo>
                  <a:pt x="4955175" y="5327774"/>
                </a:lnTo>
                <a:lnTo>
                  <a:pt x="4941579" y="5329548"/>
                </a:lnTo>
                <a:lnTo>
                  <a:pt x="4928717" y="5325790"/>
                </a:lnTo>
                <a:lnTo>
                  <a:pt x="4918916" y="5317581"/>
                </a:lnTo>
                <a:lnTo>
                  <a:pt x="4912933" y="5306120"/>
                </a:lnTo>
                <a:lnTo>
                  <a:pt x="4911525" y="5292607"/>
                </a:lnTo>
                <a:close/>
              </a:path>
              <a:path w="9987280" h="5440680">
                <a:moveTo>
                  <a:pt x="5068436" y="488416"/>
                </a:moveTo>
                <a:lnTo>
                  <a:pt x="5072194" y="475553"/>
                </a:lnTo>
                <a:lnTo>
                  <a:pt x="5080403" y="465752"/>
                </a:lnTo>
                <a:lnTo>
                  <a:pt x="5091864" y="459768"/>
                </a:lnTo>
                <a:lnTo>
                  <a:pt x="5105377" y="458361"/>
                </a:lnTo>
                <a:lnTo>
                  <a:pt x="5118239" y="462119"/>
                </a:lnTo>
                <a:lnTo>
                  <a:pt x="5128041" y="470328"/>
                </a:lnTo>
                <a:lnTo>
                  <a:pt x="5134024" y="481789"/>
                </a:lnTo>
                <a:lnTo>
                  <a:pt x="5135432" y="495302"/>
                </a:lnTo>
                <a:lnTo>
                  <a:pt x="5131674" y="508164"/>
                </a:lnTo>
                <a:lnTo>
                  <a:pt x="5123465" y="517966"/>
                </a:lnTo>
                <a:lnTo>
                  <a:pt x="5112004" y="523949"/>
                </a:lnTo>
                <a:lnTo>
                  <a:pt x="5098491" y="525357"/>
                </a:lnTo>
                <a:lnTo>
                  <a:pt x="5085629" y="521599"/>
                </a:lnTo>
                <a:lnTo>
                  <a:pt x="5075827" y="513390"/>
                </a:lnTo>
                <a:lnTo>
                  <a:pt x="5069844" y="501929"/>
                </a:lnTo>
                <a:lnTo>
                  <a:pt x="5068436" y="488416"/>
                </a:lnTo>
                <a:close/>
              </a:path>
              <a:path w="9987280" h="5440680">
                <a:moveTo>
                  <a:pt x="5039300" y="799913"/>
                </a:moveTo>
                <a:lnTo>
                  <a:pt x="5043058" y="787050"/>
                </a:lnTo>
                <a:lnTo>
                  <a:pt x="5051267" y="777249"/>
                </a:lnTo>
                <a:lnTo>
                  <a:pt x="5062728" y="771265"/>
                </a:lnTo>
                <a:lnTo>
                  <a:pt x="5076241" y="769858"/>
                </a:lnTo>
                <a:lnTo>
                  <a:pt x="5089103" y="773616"/>
                </a:lnTo>
                <a:lnTo>
                  <a:pt x="5098905" y="781825"/>
                </a:lnTo>
                <a:lnTo>
                  <a:pt x="5104889" y="793286"/>
                </a:lnTo>
                <a:lnTo>
                  <a:pt x="5106296" y="806799"/>
                </a:lnTo>
                <a:lnTo>
                  <a:pt x="5101437" y="819413"/>
                </a:lnTo>
                <a:lnTo>
                  <a:pt x="5093350" y="829242"/>
                </a:lnTo>
                <a:lnTo>
                  <a:pt x="5082501" y="835364"/>
                </a:lnTo>
                <a:lnTo>
                  <a:pt x="5069355" y="836854"/>
                </a:lnTo>
                <a:lnTo>
                  <a:pt x="5056493" y="833096"/>
                </a:lnTo>
                <a:lnTo>
                  <a:pt x="5046691" y="824887"/>
                </a:lnTo>
                <a:lnTo>
                  <a:pt x="5040708" y="813426"/>
                </a:lnTo>
                <a:lnTo>
                  <a:pt x="5039300" y="799913"/>
                </a:lnTo>
                <a:close/>
              </a:path>
              <a:path w="9987280" h="5440680">
                <a:moveTo>
                  <a:pt x="5008478" y="1094577"/>
                </a:moveTo>
                <a:lnTo>
                  <a:pt x="5012236" y="1081715"/>
                </a:lnTo>
                <a:lnTo>
                  <a:pt x="5020445" y="1071913"/>
                </a:lnTo>
                <a:lnTo>
                  <a:pt x="5031906" y="1065930"/>
                </a:lnTo>
                <a:lnTo>
                  <a:pt x="5045419" y="1064523"/>
                </a:lnTo>
                <a:lnTo>
                  <a:pt x="5058281" y="1068281"/>
                </a:lnTo>
                <a:lnTo>
                  <a:pt x="5068083" y="1076490"/>
                </a:lnTo>
                <a:lnTo>
                  <a:pt x="5074066" y="1087951"/>
                </a:lnTo>
                <a:lnTo>
                  <a:pt x="5075474" y="1101464"/>
                </a:lnTo>
                <a:lnTo>
                  <a:pt x="5071716" y="1114326"/>
                </a:lnTo>
                <a:lnTo>
                  <a:pt x="5063506" y="1124127"/>
                </a:lnTo>
                <a:lnTo>
                  <a:pt x="5052046" y="1130111"/>
                </a:lnTo>
                <a:lnTo>
                  <a:pt x="5038532" y="1131518"/>
                </a:lnTo>
                <a:lnTo>
                  <a:pt x="5025670" y="1127760"/>
                </a:lnTo>
                <a:lnTo>
                  <a:pt x="5015869" y="1119551"/>
                </a:lnTo>
                <a:lnTo>
                  <a:pt x="5009885" y="1108090"/>
                </a:lnTo>
                <a:lnTo>
                  <a:pt x="5008478" y="1094577"/>
                </a:lnTo>
                <a:close/>
              </a:path>
              <a:path w="9987280" h="5440680">
                <a:moveTo>
                  <a:pt x="4980852" y="1387221"/>
                </a:moveTo>
                <a:lnTo>
                  <a:pt x="4984611" y="1374359"/>
                </a:lnTo>
                <a:lnTo>
                  <a:pt x="4992820" y="1364557"/>
                </a:lnTo>
                <a:lnTo>
                  <a:pt x="5004281" y="1358574"/>
                </a:lnTo>
                <a:lnTo>
                  <a:pt x="5017794" y="1357166"/>
                </a:lnTo>
                <a:lnTo>
                  <a:pt x="5030656" y="1360924"/>
                </a:lnTo>
                <a:lnTo>
                  <a:pt x="5040457" y="1369133"/>
                </a:lnTo>
                <a:lnTo>
                  <a:pt x="5046441" y="1380594"/>
                </a:lnTo>
                <a:lnTo>
                  <a:pt x="5047848" y="1394107"/>
                </a:lnTo>
                <a:lnTo>
                  <a:pt x="5044090" y="1406970"/>
                </a:lnTo>
                <a:lnTo>
                  <a:pt x="5035881" y="1416771"/>
                </a:lnTo>
                <a:lnTo>
                  <a:pt x="5024420" y="1422755"/>
                </a:lnTo>
                <a:lnTo>
                  <a:pt x="5010907" y="1424162"/>
                </a:lnTo>
                <a:lnTo>
                  <a:pt x="4998045" y="1420404"/>
                </a:lnTo>
                <a:lnTo>
                  <a:pt x="4988244" y="1412195"/>
                </a:lnTo>
                <a:lnTo>
                  <a:pt x="4982260" y="1400734"/>
                </a:lnTo>
                <a:lnTo>
                  <a:pt x="4980852" y="1387221"/>
                </a:lnTo>
                <a:close/>
              </a:path>
              <a:path w="9987280" h="5440680">
                <a:moveTo>
                  <a:pt x="4952050" y="1685083"/>
                </a:moveTo>
                <a:lnTo>
                  <a:pt x="4955808" y="1672221"/>
                </a:lnTo>
                <a:lnTo>
                  <a:pt x="4964017" y="1662419"/>
                </a:lnTo>
                <a:lnTo>
                  <a:pt x="4975478" y="1656436"/>
                </a:lnTo>
                <a:lnTo>
                  <a:pt x="4988992" y="1655029"/>
                </a:lnTo>
                <a:lnTo>
                  <a:pt x="5001853" y="1658787"/>
                </a:lnTo>
                <a:lnTo>
                  <a:pt x="5011655" y="1666996"/>
                </a:lnTo>
                <a:lnTo>
                  <a:pt x="5017638" y="1678457"/>
                </a:lnTo>
                <a:lnTo>
                  <a:pt x="5019046" y="1691970"/>
                </a:lnTo>
                <a:lnTo>
                  <a:pt x="5014187" y="1704584"/>
                </a:lnTo>
                <a:lnTo>
                  <a:pt x="5006100" y="1714413"/>
                </a:lnTo>
                <a:lnTo>
                  <a:pt x="4995251" y="1720534"/>
                </a:lnTo>
                <a:lnTo>
                  <a:pt x="4982105" y="1722024"/>
                </a:lnTo>
                <a:lnTo>
                  <a:pt x="4969243" y="1718266"/>
                </a:lnTo>
                <a:lnTo>
                  <a:pt x="4959441" y="1710057"/>
                </a:lnTo>
                <a:lnTo>
                  <a:pt x="4953458" y="1698597"/>
                </a:lnTo>
                <a:lnTo>
                  <a:pt x="4952050" y="1685083"/>
                </a:lnTo>
                <a:close/>
              </a:path>
              <a:path w="9987280" h="5440680">
                <a:moveTo>
                  <a:pt x="4920305" y="1995991"/>
                </a:moveTo>
                <a:lnTo>
                  <a:pt x="4924063" y="1983129"/>
                </a:lnTo>
                <a:lnTo>
                  <a:pt x="4932272" y="1973327"/>
                </a:lnTo>
                <a:lnTo>
                  <a:pt x="4943733" y="1967344"/>
                </a:lnTo>
                <a:lnTo>
                  <a:pt x="4957246" y="1965936"/>
                </a:lnTo>
                <a:lnTo>
                  <a:pt x="4970108" y="1969695"/>
                </a:lnTo>
                <a:lnTo>
                  <a:pt x="4979910" y="1977904"/>
                </a:lnTo>
                <a:lnTo>
                  <a:pt x="4985893" y="1989365"/>
                </a:lnTo>
                <a:lnTo>
                  <a:pt x="4987301" y="2002878"/>
                </a:lnTo>
                <a:lnTo>
                  <a:pt x="4983543" y="2015740"/>
                </a:lnTo>
                <a:lnTo>
                  <a:pt x="4975334" y="2025542"/>
                </a:lnTo>
                <a:lnTo>
                  <a:pt x="4963873" y="2031525"/>
                </a:lnTo>
                <a:lnTo>
                  <a:pt x="4950359" y="2032932"/>
                </a:lnTo>
                <a:lnTo>
                  <a:pt x="4937498" y="2029174"/>
                </a:lnTo>
                <a:lnTo>
                  <a:pt x="4927696" y="2020965"/>
                </a:lnTo>
                <a:lnTo>
                  <a:pt x="4921713" y="2009504"/>
                </a:lnTo>
                <a:lnTo>
                  <a:pt x="4920305" y="1995991"/>
                </a:lnTo>
                <a:close/>
              </a:path>
              <a:path w="9987280" h="5440680">
                <a:moveTo>
                  <a:pt x="4892092" y="2291244"/>
                </a:moveTo>
                <a:lnTo>
                  <a:pt x="4895850" y="2278382"/>
                </a:lnTo>
                <a:lnTo>
                  <a:pt x="4904059" y="2268580"/>
                </a:lnTo>
                <a:lnTo>
                  <a:pt x="4915520" y="2262597"/>
                </a:lnTo>
                <a:lnTo>
                  <a:pt x="4929033" y="2261190"/>
                </a:lnTo>
                <a:lnTo>
                  <a:pt x="4941895" y="2264948"/>
                </a:lnTo>
                <a:lnTo>
                  <a:pt x="4951697" y="2273157"/>
                </a:lnTo>
                <a:lnTo>
                  <a:pt x="4957680" y="2284618"/>
                </a:lnTo>
                <a:lnTo>
                  <a:pt x="4959088" y="2298131"/>
                </a:lnTo>
                <a:lnTo>
                  <a:pt x="4954229" y="2310745"/>
                </a:lnTo>
                <a:lnTo>
                  <a:pt x="4946142" y="2320574"/>
                </a:lnTo>
                <a:lnTo>
                  <a:pt x="4935293" y="2326695"/>
                </a:lnTo>
                <a:lnTo>
                  <a:pt x="4922147" y="2328185"/>
                </a:lnTo>
                <a:lnTo>
                  <a:pt x="4909285" y="2324427"/>
                </a:lnTo>
                <a:lnTo>
                  <a:pt x="4899483" y="2316218"/>
                </a:lnTo>
                <a:lnTo>
                  <a:pt x="4893500" y="2304757"/>
                </a:lnTo>
                <a:lnTo>
                  <a:pt x="4892092" y="2291244"/>
                </a:lnTo>
                <a:close/>
              </a:path>
              <a:path w="9987280" h="5440680">
                <a:moveTo>
                  <a:pt x="4861269" y="2585908"/>
                </a:moveTo>
                <a:lnTo>
                  <a:pt x="4865027" y="2573046"/>
                </a:lnTo>
                <a:lnTo>
                  <a:pt x="4873236" y="2563245"/>
                </a:lnTo>
                <a:lnTo>
                  <a:pt x="4884697" y="2557261"/>
                </a:lnTo>
                <a:lnTo>
                  <a:pt x="4898210" y="2555854"/>
                </a:lnTo>
                <a:lnTo>
                  <a:pt x="4911072" y="2559612"/>
                </a:lnTo>
                <a:lnTo>
                  <a:pt x="4920874" y="2567821"/>
                </a:lnTo>
                <a:lnTo>
                  <a:pt x="4926857" y="2579282"/>
                </a:lnTo>
                <a:lnTo>
                  <a:pt x="4928265" y="2592795"/>
                </a:lnTo>
                <a:lnTo>
                  <a:pt x="4924755" y="2604557"/>
                </a:lnTo>
                <a:lnTo>
                  <a:pt x="4916518" y="2614481"/>
                </a:lnTo>
                <a:lnTo>
                  <a:pt x="4904919" y="2621076"/>
                </a:lnTo>
                <a:lnTo>
                  <a:pt x="4891323" y="2622850"/>
                </a:lnTo>
                <a:lnTo>
                  <a:pt x="4878461" y="2619092"/>
                </a:lnTo>
                <a:lnTo>
                  <a:pt x="4868660" y="2610882"/>
                </a:lnTo>
                <a:lnTo>
                  <a:pt x="4862676" y="2599422"/>
                </a:lnTo>
                <a:lnTo>
                  <a:pt x="4861269" y="2585908"/>
                </a:lnTo>
                <a:close/>
              </a:path>
              <a:path w="9987280" h="5440680">
                <a:moveTo>
                  <a:pt x="4836253" y="2879141"/>
                </a:moveTo>
                <a:lnTo>
                  <a:pt x="4840011" y="2866279"/>
                </a:lnTo>
                <a:lnTo>
                  <a:pt x="4848220" y="2856477"/>
                </a:lnTo>
                <a:lnTo>
                  <a:pt x="4859681" y="2850494"/>
                </a:lnTo>
                <a:lnTo>
                  <a:pt x="4873194" y="2849087"/>
                </a:lnTo>
                <a:lnTo>
                  <a:pt x="4886056" y="2852845"/>
                </a:lnTo>
                <a:lnTo>
                  <a:pt x="4895858" y="2861054"/>
                </a:lnTo>
                <a:lnTo>
                  <a:pt x="4901841" y="2872515"/>
                </a:lnTo>
                <a:lnTo>
                  <a:pt x="4903249" y="2886028"/>
                </a:lnTo>
                <a:lnTo>
                  <a:pt x="4899491" y="2898890"/>
                </a:lnTo>
                <a:lnTo>
                  <a:pt x="4891282" y="2908692"/>
                </a:lnTo>
                <a:lnTo>
                  <a:pt x="4879821" y="2914675"/>
                </a:lnTo>
                <a:lnTo>
                  <a:pt x="4866307" y="2916082"/>
                </a:lnTo>
                <a:lnTo>
                  <a:pt x="4853445" y="2912324"/>
                </a:lnTo>
                <a:lnTo>
                  <a:pt x="4843644" y="2904115"/>
                </a:lnTo>
                <a:lnTo>
                  <a:pt x="4837660" y="2892654"/>
                </a:lnTo>
                <a:lnTo>
                  <a:pt x="4836253" y="2879141"/>
                </a:lnTo>
                <a:close/>
              </a:path>
              <a:path w="9987280" h="5440680">
                <a:moveTo>
                  <a:pt x="4807117" y="3190638"/>
                </a:moveTo>
                <a:lnTo>
                  <a:pt x="4810875" y="3177776"/>
                </a:lnTo>
                <a:lnTo>
                  <a:pt x="4819084" y="3167974"/>
                </a:lnTo>
                <a:lnTo>
                  <a:pt x="4830545" y="3161991"/>
                </a:lnTo>
                <a:lnTo>
                  <a:pt x="4844058" y="3160583"/>
                </a:lnTo>
                <a:lnTo>
                  <a:pt x="4856920" y="3164342"/>
                </a:lnTo>
                <a:lnTo>
                  <a:pt x="4866722" y="3172551"/>
                </a:lnTo>
                <a:lnTo>
                  <a:pt x="4872705" y="3184011"/>
                </a:lnTo>
                <a:lnTo>
                  <a:pt x="4874113" y="3197525"/>
                </a:lnTo>
                <a:lnTo>
                  <a:pt x="4869254" y="3210139"/>
                </a:lnTo>
                <a:lnTo>
                  <a:pt x="4861167" y="3219968"/>
                </a:lnTo>
                <a:lnTo>
                  <a:pt x="4850318" y="3226089"/>
                </a:lnTo>
                <a:lnTo>
                  <a:pt x="4837171" y="3227579"/>
                </a:lnTo>
                <a:lnTo>
                  <a:pt x="4824310" y="3223821"/>
                </a:lnTo>
                <a:lnTo>
                  <a:pt x="4814508" y="3215612"/>
                </a:lnTo>
                <a:lnTo>
                  <a:pt x="4808525" y="3204151"/>
                </a:lnTo>
                <a:lnTo>
                  <a:pt x="4807117" y="3190638"/>
                </a:lnTo>
                <a:close/>
              </a:path>
              <a:path w="9987280" h="5440680">
                <a:moveTo>
                  <a:pt x="4778903" y="3485891"/>
                </a:moveTo>
                <a:lnTo>
                  <a:pt x="4782661" y="3473029"/>
                </a:lnTo>
                <a:lnTo>
                  <a:pt x="4790870" y="3463227"/>
                </a:lnTo>
                <a:lnTo>
                  <a:pt x="4802331" y="3457244"/>
                </a:lnTo>
                <a:lnTo>
                  <a:pt x="4815845" y="3455836"/>
                </a:lnTo>
                <a:lnTo>
                  <a:pt x="4828706" y="3459595"/>
                </a:lnTo>
                <a:lnTo>
                  <a:pt x="4838508" y="3467804"/>
                </a:lnTo>
                <a:lnTo>
                  <a:pt x="4844491" y="3479264"/>
                </a:lnTo>
                <a:lnTo>
                  <a:pt x="4845899" y="3492778"/>
                </a:lnTo>
                <a:lnTo>
                  <a:pt x="4842141" y="3505640"/>
                </a:lnTo>
                <a:lnTo>
                  <a:pt x="4833932" y="3515442"/>
                </a:lnTo>
                <a:lnTo>
                  <a:pt x="4822471" y="3521425"/>
                </a:lnTo>
                <a:lnTo>
                  <a:pt x="4808958" y="3522832"/>
                </a:lnTo>
                <a:lnTo>
                  <a:pt x="4796096" y="3519074"/>
                </a:lnTo>
                <a:lnTo>
                  <a:pt x="4786294" y="3510865"/>
                </a:lnTo>
                <a:lnTo>
                  <a:pt x="4780311" y="3499404"/>
                </a:lnTo>
                <a:lnTo>
                  <a:pt x="4778903" y="3485891"/>
                </a:lnTo>
                <a:close/>
              </a:path>
              <a:path w="9987280" h="5440680">
                <a:moveTo>
                  <a:pt x="4751278" y="3778535"/>
                </a:moveTo>
                <a:lnTo>
                  <a:pt x="4755036" y="3765673"/>
                </a:lnTo>
                <a:lnTo>
                  <a:pt x="4763245" y="3755871"/>
                </a:lnTo>
                <a:lnTo>
                  <a:pt x="4774706" y="3749888"/>
                </a:lnTo>
                <a:lnTo>
                  <a:pt x="4788219" y="3748480"/>
                </a:lnTo>
                <a:lnTo>
                  <a:pt x="4801081" y="3752239"/>
                </a:lnTo>
                <a:lnTo>
                  <a:pt x="4810883" y="3760448"/>
                </a:lnTo>
                <a:lnTo>
                  <a:pt x="4816866" y="3771908"/>
                </a:lnTo>
                <a:lnTo>
                  <a:pt x="4818274" y="3785422"/>
                </a:lnTo>
                <a:lnTo>
                  <a:pt x="4814433" y="3798651"/>
                </a:lnTo>
                <a:lnTo>
                  <a:pt x="4806086" y="3809064"/>
                </a:lnTo>
                <a:lnTo>
                  <a:pt x="4794597" y="3815170"/>
                </a:lnTo>
                <a:lnTo>
                  <a:pt x="4781332" y="3815476"/>
                </a:lnTo>
                <a:lnTo>
                  <a:pt x="4768470" y="3811718"/>
                </a:lnTo>
                <a:lnTo>
                  <a:pt x="4758669" y="3803509"/>
                </a:lnTo>
                <a:lnTo>
                  <a:pt x="4752685" y="3792048"/>
                </a:lnTo>
                <a:lnTo>
                  <a:pt x="4751278" y="3778535"/>
                </a:lnTo>
                <a:close/>
              </a:path>
              <a:path w="9987280" h="5440680">
                <a:moveTo>
                  <a:pt x="4755508" y="453473"/>
                </a:moveTo>
                <a:lnTo>
                  <a:pt x="4759266" y="440611"/>
                </a:lnTo>
                <a:lnTo>
                  <a:pt x="4767475" y="430809"/>
                </a:lnTo>
                <a:lnTo>
                  <a:pt x="4778936" y="424826"/>
                </a:lnTo>
                <a:lnTo>
                  <a:pt x="4792449" y="423418"/>
                </a:lnTo>
                <a:lnTo>
                  <a:pt x="4805311" y="427176"/>
                </a:lnTo>
                <a:lnTo>
                  <a:pt x="4815112" y="435386"/>
                </a:lnTo>
                <a:lnTo>
                  <a:pt x="4821096" y="446846"/>
                </a:lnTo>
                <a:lnTo>
                  <a:pt x="4822504" y="460360"/>
                </a:lnTo>
                <a:lnTo>
                  <a:pt x="4817645" y="472973"/>
                </a:lnTo>
                <a:lnTo>
                  <a:pt x="4809558" y="482803"/>
                </a:lnTo>
                <a:lnTo>
                  <a:pt x="4798709" y="488924"/>
                </a:lnTo>
                <a:lnTo>
                  <a:pt x="4785562" y="490414"/>
                </a:lnTo>
                <a:lnTo>
                  <a:pt x="4772700" y="486656"/>
                </a:lnTo>
                <a:lnTo>
                  <a:pt x="4762899" y="478447"/>
                </a:lnTo>
                <a:lnTo>
                  <a:pt x="4756915" y="466986"/>
                </a:lnTo>
                <a:lnTo>
                  <a:pt x="4755508" y="453473"/>
                </a:lnTo>
                <a:close/>
              </a:path>
              <a:path w="9987280" h="5440680">
                <a:moveTo>
                  <a:pt x="4723762" y="764381"/>
                </a:moveTo>
                <a:lnTo>
                  <a:pt x="4727520" y="751519"/>
                </a:lnTo>
                <a:lnTo>
                  <a:pt x="4735729" y="741717"/>
                </a:lnTo>
                <a:lnTo>
                  <a:pt x="4747190" y="735734"/>
                </a:lnTo>
                <a:lnTo>
                  <a:pt x="4760704" y="734327"/>
                </a:lnTo>
                <a:lnTo>
                  <a:pt x="4773566" y="738085"/>
                </a:lnTo>
                <a:lnTo>
                  <a:pt x="4783367" y="746294"/>
                </a:lnTo>
                <a:lnTo>
                  <a:pt x="4789351" y="757754"/>
                </a:lnTo>
                <a:lnTo>
                  <a:pt x="4790758" y="771268"/>
                </a:lnTo>
                <a:lnTo>
                  <a:pt x="4787000" y="784130"/>
                </a:lnTo>
                <a:lnTo>
                  <a:pt x="4778791" y="793932"/>
                </a:lnTo>
                <a:lnTo>
                  <a:pt x="4767330" y="799915"/>
                </a:lnTo>
                <a:lnTo>
                  <a:pt x="4753817" y="801322"/>
                </a:lnTo>
                <a:lnTo>
                  <a:pt x="4740955" y="797564"/>
                </a:lnTo>
                <a:lnTo>
                  <a:pt x="4731153" y="789355"/>
                </a:lnTo>
                <a:lnTo>
                  <a:pt x="4725170" y="777894"/>
                </a:lnTo>
                <a:lnTo>
                  <a:pt x="4723762" y="764381"/>
                </a:lnTo>
                <a:close/>
              </a:path>
              <a:path w="9987280" h="5440680">
                <a:moveTo>
                  <a:pt x="4695548" y="1059634"/>
                </a:moveTo>
                <a:lnTo>
                  <a:pt x="4699307" y="1046772"/>
                </a:lnTo>
                <a:lnTo>
                  <a:pt x="4707516" y="1036970"/>
                </a:lnTo>
                <a:lnTo>
                  <a:pt x="4718977" y="1030987"/>
                </a:lnTo>
                <a:lnTo>
                  <a:pt x="4732490" y="1029580"/>
                </a:lnTo>
                <a:lnTo>
                  <a:pt x="4745352" y="1033338"/>
                </a:lnTo>
                <a:lnTo>
                  <a:pt x="4755153" y="1041547"/>
                </a:lnTo>
                <a:lnTo>
                  <a:pt x="4761137" y="1053007"/>
                </a:lnTo>
                <a:lnTo>
                  <a:pt x="4762544" y="1066521"/>
                </a:lnTo>
                <a:lnTo>
                  <a:pt x="4757685" y="1079135"/>
                </a:lnTo>
                <a:lnTo>
                  <a:pt x="4749599" y="1088964"/>
                </a:lnTo>
                <a:lnTo>
                  <a:pt x="4738750" y="1095085"/>
                </a:lnTo>
                <a:lnTo>
                  <a:pt x="4725603" y="1096575"/>
                </a:lnTo>
                <a:lnTo>
                  <a:pt x="4712741" y="1092817"/>
                </a:lnTo>
                <a:lnTo>
                  <a:pt x="4702940" y="1084608"/>
                </a:lnTo>
                <a:lnTo>
                  <a:pt x="4696956" y="1073148"/>
                </a:lnTo>
                <a:lnTo>
                  <a:pt x="4695548" y="1059634"/>
                </a:lnTo>
                <a:close/>
              </a:path>
              <a:path w="9987280" h="5440680">
                <a:moveTo>
                  <a:pt x="4664726" y="1354299"/>
                </a:moveTo>
                <a:lnTo>
                  <a:pt x="4668484" y="1341437"/>
                </a:lnTo>
                <a:lnTo>
                  <a:pt x="4676693" y="1331635"/>
                </a:lnTo>
                <a:lnTo>
                  <a:pt x="4688154" y="1325652"/>
                </a:lnTo>
                <a:lnTo>
                  <a:pt x="4701668" y="1324244"/>
                </a:lnTo>
                <a:lnTo>
                  <a:pt x="4714529" y="1328002"/>
                </a:lnTo>
                <a:lnTo>
                  <a:pt x="4724331" y="1336211"/>
                </a:lnTo>
                <a:lnTo>
                  <a:pt x="4730314" y="1347672"/>
                </a:lnTo>
                <a:lnTo>
                  <a:pt x="4731722" y="1361185"/>
                </a:lnTo>
                <a:lnTo>
                  <a:pt x="4728212" y="1372947"/>
                </a:lnTo>
                <a:lnTo>
                  <a:pt x="4719975" y="1382871"/>
                </a:lnTo>
                <a:lnTo>
                  <a:pt x="4708376" y="1389466"/>
                </a:lnTo>
                <a:lnTo>
                  <a:pt x="4694781" y="1391240"/>
                </a:lnTo>
                <a:lnTo>
                  <a:pt x="4681919" y="1387482"/>
                </a:lnTo>
                <a:lnTo>
                  <a:pt x="4672117" y="1379273"/>
                </a:lnTo>
                <a:lnTo>
                  <a:pt x="4666134" y="1367812"/>
                </a:lnTo>
                <a:lnTo>
                  <a:pt x="4664726" y="1354299"/>
                </a:lnTo>
                <a:close/>
              </a:path>
              <a:path w="9987280" h="5440680">
                <a:moveTo>
                  <a:pt x="4636512" y="1649552"/>
                </a:moveTo>
                <a:lnTo>
                  <a:pt x="4640270" y="1636690"/>
                </a:lnTo>
                <a:lnTo>
                  <a:pt x="4648479" y="1626888"/>
                </a:lnTo>
                <a:lnTo>
                  <a:pt x="4659940" y="1620904"/>
                </a:lnTo>
                <a:lnTo>
                  <a:pt x="4673454" y="1619497"/>
                </a:lnTo>
                <a:lnTo>
                  <a:pt x="4686316" y="1623255"/>
                </a:lnTo>
                <a:lnTo>
                  <a:pt x="4696117" y="1631464"/>
                </a:lnTo>
                <a:lnTo>
                  <a:pt x="4702101" y="1642925"/>
                </a:lnTo>
                <a:lnTo>
                  <a:pt x="4703508" y="1656438"/>
                </a:lnTo>
                <a:lnTo>
                  <a:pt x="4699750" y="1669300"/>
                </a:lnTo>
                <a:lnTo>
                  <a:pt x="4691541" y="1679102"/>
                </a:lnTo>
                <a:lnTo>
                  <a:pt x="4680080" y="1685085"/>
                </a:lnTo>
                <a:lnTo>
                  <a:pt x="4666567" y="1686493"/>
                </a:lnTo>
                <a:lnTo>
                  <a:pt x="4653705" y="1682735"/>
                </a:lnTo>
                <a:lnTo>
                  <a:pt x="4643903" y="1674526"/>
                </a:lnTo>
                <a:lnTo>
                  <a:pt x="4637920" y="1663065"/>
                </a:lnTo>
                <a:lnTo>
                  <a:pt x="4636512" y="1649552"/>
                </a:lnTo>
                <a:close/>
              </a:path>
              <a:path w="9987280" h="5440680">
                <a:moveTo>
                  <a:pt x="4604767" y="1960460"/>
                </a:moveTo>
                <a:lnTo>
                  <a:pt x="4608525" y="1947598"/>
                </a:lnTo>
                <a:lnTo>
                  <a:pt x="4616734" y="1937796"/>
                </a:lnTo>
                <a:lnTo>
                  <a:pt x="4628195" y="1931813"/>
                </a:lnTo>
                <a:lnTo>
                  <a:pt x="4641709" y="1930405"/>
                </a:lnTo>
                <a:lnTo>
                  <a:pt x="4654570" y="1934163"/>
                </a:lnTo>
                <a:lnTo>
                  <a:pt x="4664372" y="1942373"/>
                </a:lnTo>
                <a:lnTo>
                  <a:pt x="4670355" y="1953833"/>
                </a:lnTo>
                <a:lnTo>
                  <a:pt x="4671763" y="1967347"/>
                </a:lnTo>
                <a:lnTo>
                  <a:pt x="4668005" y="1980209"/>
                </a:lnTo>
                <a:lnTo>
                  <a:pt x="4659796" y="1990010"/>
                </a:lnTo>
                <a:lnTo>
                  <a:pt x="4648335" y="1995994"/>
                </a:lnTo>
                <a:lnTo>
                  <a:pt x="4634822" y="1997401"/>
                </a:lnTo>
                <a:lnTo>
                  <a:pt x="4621960" y="1993643"/>
                </a:lnTo>
                <a:lnTo>
                  <a:pt x="4612158" y="1985434"/>
                </a:lnTo>
                <a:lnTo>
                  <a:pt x="4606175" y="1973973"/>
                </a:lnTo>
                <a:lnTo>
                  <a:pt x="4604767" y="1960460"/>
                </a:lnTo>
                <a:close/>
              </a:path>
              <a:path w="9987280" h="5440680">
                <a:moveTo>
                  <a:pt x="4576553" y="2255713"/>
                </a:moveTo>
                <a:lnTo>
                  <a:pt x="4580311" y="2242851"/>
                </a:lnTo>
                <a:lnTo>
                  <a:pt x="4588520" y="2233049"/>
                </a:lnTo>
                <a:lnTo>
                  <a:pt x="4599981" y="2227066"/>
                </a:lnTo>
                <a:lnTo>
                  <a:pt x="4613495" y="2225658"/>
                </a:lnTo>
                <a:lnTo>
                  <a:pt x="4626357" y="2229416"/>
                </a:lnTo>
                <a:lnTo>
                  <a:pt x="4636158" y="2237626"/>
                </a:lnTo>
                <a:lnTo>
                  <a:pt x="4642142" y="2249086"/>
                </a:lnTo>
                <a:lnTo>
                  <a:pt x="4643549" y="2262599"/>
                </a:lnTo>
                <a:lnTo>
                  <a:pt x="4639791" y="2275462"/>
                </a:lnTo>
                <a:lnTo>
                  <a:pt x="4631582" y="2285263"/>
                </a:lnTo>
                <a:lnTo>
                  <a:pt x="4620121" y="2291247"/>
                </a:lnTo>
                <a:lnTo>
                  <a:pt x="4606608" y="2292654"/>
                </a:lnTo>
                <a:lnTo>
                  <a:pt x="4593746" y="2288896"/>
                </a:lnTo>
                <a:lnTo>
                  <a:pt x="4583944" y="2280687"/>
                </a:lnTo>
                <a:lnTo>
                  <a:pt x="4577961" y="2269226"/>
                </a:lnTo>
                <a:lnTo>
                  <a:pt x="4576553" y="2255713"/>
                </a:lnTo>
                <a:close/>
              </a:path>
              <a:path w="9987280" h="5440680">
                <a:moveTo>
                  <a:pt x="4545731" y="2550377"/>
                </a:moveTo>
                <a:lnTo>
                  <a:pt x="4549489" y="2537515"/>
                </a:lnTo>
                <a:lnTo>
                  <a:pt x="4557698" y="2527714"/>
                </a:lnTo>
                <a:lnTo>
                  <a:pt x="4569159" y="2521730"/>
                </a:lnTo>
                <a:lnTo>
                  <a:pt x="4582672" y="2520323"/>
                </a:lnTo>
                <a:lnTo>
                  <a:pt x="4595534" y="2524081"/>
                </a:lnTo>
                <a:lnTo>
                  <a:pt x="4605336" y="2532290"/>
                </a:lnTo>
                <a:lnTo>
                  <a:pt x="4611319" y="2543751"/>
                </a:lnTo>
                <a:lnTo>
                  <a:pt x="4612727" y="2557264"/>
                </a:lnTo>
                <a:lnTo>
                  <a:pt x="4609216" y="2569025"/>
                </a:lnTo>
                <a:lnTo>
                  <a:pt x="4600980" y="2578949"/>
                </a:lnTo>
                <a:lnTo>
                  <a:pt x="4589381" y="2585544"/>
                </a:lnTo>
                <a:lnTo>
                  <a:pt x="4575785" y="2587319"/>
                </a:lnTo>
                <a:lnTo>
                  <a:pt x="4562924" y="2583560"/>
                </a:lnTo>
                <a:lnTo>
                  <a:pt x="4553122" y="2575351"/>
                </a:lnTo>
                <a:lnTo>
                  <a:pt x="4547138" y="2563890"/>
                </a:lnTo>
                <a:lnTo>
                  <a:pt x="4545731" y="2550377"/>
                </a:lnTo>
                <a:close/>
              </a:path>
              <a:path w="9987280" h="5440680">
                <a:moveTo>
                  <a:pt x="4523324" y="2844198"/>
                </a:moveTo>
                <a:lnTo>
                  <a:pt x="4527082" y="2831336"/>
                </a:lnTo>
                <a:lnTo>
                  <a:pt x="4535291" y="2821535"/>
                </a:lnTo>
                <a:lnTo>
                  <a:pt x="4546751" y="2815551"/>
                </a:lnTo>
                <a:lnTo>
                  <a:pt x="4560265" y="2814144"/>
                </a:lnTo>
                <a:lnTo>
                  <a:pt x="4573127" y="2817902"/>
                </a:lnTo>
                <a:lnTo>
                  <a:pt x="4582928" y="2826111"/>
                </a:lnTo>
                <a:lnTo>
                  <a:pt x="4588912" y="2837572"/>
                </a:lnTo>
                <a:lnTo>
                  <a:pt x="4590319" y="2851085"/>
                </a:lnTo>
                <a:lnTo>
                  <a:pt x="4585460" y="2863699"/>
                </a:lnTo>
                <a:lnTo>
                  <a:pt x="4577374" y="2873528"/>
                </a:lnTo>
                <a:lnTo>
                  <a:pt x="4566524" y="2879649"/>
                </a:lnTo>
                <a:lnTo>
                  <a:pt x="4553378" y="2881140"/>
                </a:lnTo>
                <a:lnTo>
                  <a:pt x="4540516" y="2877381"/>
                </a:lnTo>
                <a:lnTo>
                  <a:pt x="4530715" y="2869172"/>
                </a:lnTo>
                <a:lnTo>
                  <a:pt x="4524731" y="2857711"/>
                </a:lnTo>
                <a:lnTo>
                  <a:pt x="4523324" y="2844198"/>
                </a:lnTo>
                <a:close/>
              </a:path>
              <a:path w="9987280" h="5440680">
                <a:moveTo>
                  <a:pt x="4491579" y="3155106"/>
                </a:moveTo>
                <a:lnTo>
                  <a:pt x="4495337" y="3142244"/>
                </a:lnTo>
                <a:lnTo>
                  <a:pt x="4503546" y="3132443"/>
                </a:lnTo>
                <a:lnTo>
                  <a:pt x="4515007" y="3126459"/>
                </a:lnTo>
                <a:lnTo>
                  <a:pt x="4528521" y="3125052"/>
                </a:lnTo>
                <a:lnTo>
                  <a:pt x="4541382" y="3128810"/>
                </a:lnTo>
                <a:lnTo>
                  <a:pt x="4551184" y="3137019"/>
                </a:lnTo>
                <a:lnTo>
                  <a:pt x="4557167" y="3148480"/>
                </a:lnTo>
                <a:lnTo>
                  <a:pt x="4558575" y="3161993"/>
                </a:lnTo>
                <a:lnTo>
                  <a:pt x="4554816" y="3174855"/>
                </a:lnTo>
                <a:lnTo>
                  <a:pt x="4546607" y="3184657"/>
                </a:lnTo>
                <a:lnTo>
                  <a:pt x="4535147" y="3190640"/>
                </a:lnTo>
                <a:lnTo>
                  <a:pt x="4521634" y="3192048"/>
                </a:lnTo>
                <a:lnTo>
                  <a:pt x="4508772" y="3188289"/>
                </a:lnTo>
                <a:lnTo>
                  <a:pt x="4498970" y="3180080"/>
                </a:lnTo>
                <a:lnTo>
                  <a:pt x="4492987" y="3168620"/>
                </a:lnTo>
                <a:lnTo>
                  <a:pt x="4491579" y="3155106"/>
                </a:lnTo>
                <a:close/>
              </a:path>
              <a:path w="9987280" h="5440680">
                <a:moveTo>
                  <a:pt x="4463365" y="3450359"/>
                </a:moveTo>
                <a:lnTo>
                  <a:pt x="4467123" y="3437497"/>
                </a:lnTo>
                <a:lnTo>
                  <a:pt x="4475332" y="3427696"/>
                </a:lnTo>
                <a:lnTo>
                  <a:pt x="4486793" y="3421712"/>
                </a:lnTo>
                <a:lnTo>
                  <a:pt x="4500307" y="3420305"/>
                </a:lnTo>
                <a:lnTo>
                  <a:pt x="4513168" y="3424063"/>
                </a:lnTo>
                <a:lnTo>
                  <a:pt x="4522970" y="3432272"/>
                </a:lnTo>
                <a:lnTo>
                  <a:pt x="4528954" y="3443733"/>
                </a:lnTo>
                <a:lnTo>
                  <a:pt x="4530361" y="3457246"/>
                </a:lnTo>
                <a:lnTo>
                  <a:pt x="4526603" y="3470108"/>
                </a:lnTo>
                <a:lnTo>
                  <a:pt x="4518394" y="3479910"/>
                </a:lnTo>
                <a:lnTo>
                  <a:pt x="4506933" y="3485893"/>
                </a:lnTo>
                <a:lnTo>
                  <a:pt x="4493420" y="3487301"/>
                </a:lnTo>
                <a:lnTo>
                  <a:pt x="4480558" y="3483542"/>
                </a:lnTo>
                <a:lnTo>
                  <a:pt x="4470756" y="3475333"/>
                </a:lnTo>
                <a:lnTo>
                  <a:pt x="4464773" y="3463873"/>
                </a:lnTo>
                <a:lnTo>
                  <a:pt x="4463365" y="3450359"/>
                </a:lnTo>
                <a:close/>
              </a:path>
              <a:path w="9987280" h="5440680">
                <a:moveTo>
                  <a:pt x="4437761" y="3746201"/>
                </a:moveTo>
                <a:lnTo>
                  <a:pt x="4441519" y="3733339"/>
                </a:lnTo>
                <a:lnTo>
                  <a:pt x="4449728" y="3723537"/>
                </a:lnTo>
                <a:lnTo>
                  <a:pt x="4461189" y="3717554"/>
                </a:lnTo>
                <a:lnTo>
                  <a:pt x="4474702" y="3716147"/>
                </a:lnTo>
                <a:lnTo>
                  <a:pt x="4487564" y="3719905"/>
                </a:lnTo>
                <a:lnTo>
                  <a:pt x="4497366" y="3728114"/>
                </a:lnTo>
                <a:lnTo>
                  <a:pt x="4503349" y="3739575"/>
                </a:lnTo>
                <a:lnTo>
                  <a:pt x="4504757" y="3753088"/>
                </a:lnTo>
                <a:lnTo>
                  <a:pt x="4500146" y="3764601"/>
                </a:lnTo>
                <a:lnTo>
                  <a:pt x="4492032" y="3774553"/>
                </a:lnTo>
                <a:lnTo>
                  <a:pt x="4481045" y="3781285"/>
                </a:lnTo>
                <a:lnTo>
                  <a:pt x="4467815" y="3783142"/>
                </a:lnTo>
                <a:lnTo>
                  <a:pt x="4454954" y="3779384"/>
                </a:lnTo>
                <a:lnTo>
                  <a:pt x="4445152" y="3771175"/>
                </a:lnTo>
                <a:lnTo>
                  <a:pt x="4439168" y="3759714"/>
                </a:lnTo>
                <a:lnTo>
                  <a:pt x="4437761" y="3746201"/>
                </a:lnTo>
                <a:close/>
              </a:path>
              <a:path w="9987280" h="5440680">
                <a:moveTo>
                  <a:pt x="4468670" y="424416"/>
                </a:moveTo>
                <a:lnTo>
                  <a:pt x="4472429" y="411554"/>
                </a:lnTo>
                <a:lnTo>
                  <a:pt x="4480638" y="401752"/>
                </a:lnTo>
                <a:lnTo>
                  <a:pt x="4492098" y="395769"/>
                </a:lnTo>
                <a:lnTo>
                  <a:pt x="4505612" y="394361"/>
                </a:lnTo>
                <a:lnTo>
                  <a:pt x="4518474" y="398119"/>
                </a:lnTo>
                <a:lnTo>
                  <a:pt x="4528275" y="406328"/>
                </a:lnTo>
                <a:lnTo>
                  <a:pt x="4534259" y="417789"/>
                </a:lnTo>
                <a:lnTo>
                  <a:pt x="4535666" y="431302"/>
                </a:lnTo>
                <a:lnTo>
                  <a:pt x="4531908" y="444164"/>
                </a:lnTo>
                <a:lnTo>
                  <a:pt x="4523699" y="453966"/>
                </a:lnTo>
                <a:lnTo>
                  <a:pt x="4512238" y="459950"/>
                </a:lnTo>
                <a:lnTo>
                  <a:pt x="4498725" y="461357"/>
                </a:lnTo>
                <a:lnTo>
                  <a:pt x="4485863" y="457599"/>
                </a:lnTo>
                <a:lnTo>
                  <a:pt x="4476061" y="449390"/>
                </a:lnTo>
                <a:lnTo>
                  <a:pt x="4470078" y="437929"/>
                </a:lnTo>
                <a:lnTo>
                  <a:pt x="4468670" y="424416"/>
                </a:lnTo>
                <a:close/>
              </a:path>
              <a:path w="9987280" h="5440680">
                <a:moveTo>
                  <a:pt x="4439534" y="735913"/>
                </a:moveTo>
                <a:lnTo>
                  <a:pt x="4443293" y="723050"/>
                </a:lnTo>
                <a:lnTo>
                  <a:pt x="4451502" y="713249"/>
                </a:lnTo>
                <a:lnTo>
                  <a:pt x="4462963" y="707265"/>
                </a:lnTo>
                <a:lnTo>
                  <a:pt x="4476476" y="705858"/>
                </a:lnTo>
                <a:lnTo>
                  <a:pt x="4489338" y="709616"/>
                </a:lnTo>
                <a:lnTo>
                  <a:pt x="4499139" y="717825"/>
                </a:lnTo>
                <a:lnTo>
                  <a:pt x="4505123" y="729286"/>
                </a:lnTo>
                <a:lnTo>
                  <a:pt x="4506530" y="742799"/>
                </a:lnTo>
                <a:lnTo>
                  <a:pt x="4502772" y="755661"/>
                </a:lnTo>
                <a:lnTo>
                  <a:pt x="4494563" y="765463"/>
                </a:lnTo>
                <a:lnTo>
                  <a:pt x="4483103" y="771446"/>
                </a:lnTo>
                <a:lnTo>
                  <a:pt x="4469589" y="772854"/>
                </a:lnTo>
                <a:lnTo>
                  <a:pt x="4456727" y="769096"/>
                </a:lnTo>
                <a:lnTo>
                  <a:pt x="4446926" y="760887"/>
                </a:lnTo>
                <a:lnTo>
                  <a:pt x="4440942" y="749426"/>
                </a:lnTo>
                <a:lnTo>
                  <a:pt x="4439534" y="735913"/>
                </a:lnTo>
                <a:close/>
              </a:path>
              <a:path w="9987280" h="5440680">
                <a:moveTo>
                  <a:pt x="4408712" y="1030577"/>
                </a:moveTo>
                <a:lnTo>
                  <a:pt x="4412470" y="1017715"/>
                </a:lnTo>
                <a:lnTo>
                  <a:pt x="4420679" y="1007913"/>
                </a:lnTo>
                <a:lnTo>
                  <a:pt x="4432140" y="1001930"/>
                </a:lnTo>
                <a:lnTo>
                  <a:pt x="4445654" y="1000523"/>
                </a:lnTo>
                <a:lnTo>
                  <a:pt x="4458515" y="1004281"/>
                </a:lnTo>
                <a:lnTo>
                  <a:pt x="4468317" y="1012490"/>
                </a:lnTo>
                <a:lnTo>
                  <a:pt x="4474300" y="1023951"/>
                </a:lnTo>
                <a:lnTo>
                  <a:pt x="4475708" y="1037464"/>
                </a:lnTo>
                <a:lnTo>
                  <a:pt x="4471950" y="1050326"/>
                </a:lnTo>
                <a:lnTo>
                  <a:pt x="4463740" y="1060127"/>
                </a:lnTo>
                <a:lnTo>
                  <a:pt x="4452280" y="1066111"/>
                </a:lnTo>
                <a:lnTo>
                  <a:pt x="4438767" y="1067518"/>
                </a:lnTo>
                <a:lnTo>
                  <a:pt x="4425905" y="1063760"/>
                </a:lnTo>
                <a:lnTo>
                  <a:pt x="4416103" y="1055551"/>
                </a:lnTo>
                <a:lnTo>
                  <a:pt x="4410120" y="1044091"/>
                </a:lnTo>
                <a:lnTo>
                  <a:pt x="4408712" y="1030577"/>
                </a:lnTo>
                <a:close/>
              </a:path>
              <a:path w="9987280" h="5440680">
                <a:moveTo>
                  <a:pt x="4380498" y="1325830"/>
                </a:moveTo>
                <a:lnTo>
                  <a:pt x="4384256" y="1312968"/>
                </a:lnTo>
                <a:lnTo>
                  <a:pt x="4392465" y="1303166"/>
                </a:lnTo>
                <a:lnTo>
                  <a:pt x="4403926" y="1297183"/>
                </a:lnTo>
                <a:lnTo>
                  <a:pt x="4417440" y="1295776"/>
                </a:lnTo>
                <a:lnTo>
                  <a:pt x="4430302" y="1299534"/>
                </a:lnTo>
                <a:lnTo>
                  <a:pt x="4440103" y="1307743"/>
                </a:lnTo>
                <a:lnTo>
                  <a:pt x="4446087" y="1319204"/>
                </a:lnTo>
                <a:lnTo>
                  <a:pt x="4447494" y="1332717"/>
                </a:lnTo>
                <a:lnTo>
                  <a:pt x="4443736" y="1345579"/>
                </a:lnTo>
                <a:lnTo>
                  <a:pt x="4435527" y="1355380"/>
                </a:lnTo>
                <a:lnTo>
                  <a:pt x="4424066" y="1361364"/>
                </a:lnTo>
                <a:lnTo>
                  <a:pt x="4410553" y="1362771"/>
                </a:lnTo>
                <a:lnTo>
                  <a:pt x="4397691" y="1359013"/>
                </a:lnTo>
                <a:lnTo>
                  <a:pt x="4387889" y="1350804"/>
                </a:lnTo>
                <a:lnTo>
                  <a:pt x="4381906" y="1339344"/>
                </a:lnTo>
                <a:lnTo>
                  <a:pt x="4380498" y="1325830"/>
                </a:lnTo>
                <a:close/>
              </a:path>
              <a:path w="9987280" h="5440680">
                <a:moveTo>
                  <a:pt x="4352284" y="1621083"/>
                </a:moveTo>
                <a:lnTo>
                  <a:pt x="4356043" y="1608221"/>
                </a:lnTo>
                <a:lnTo>
                  <a:pt x="4364252" y="1598419"/>
                </a:lnTo>
                <a:lnTo>
                  <a:pt x="4375712" y="1592436"/>
                </a:lnTo>
                <a:lnTo>
                  <a:pt x="4389226" y="1591029"/>
                </a:lnTo>
                <a:lnTo>
                  <a:pt x="4402088" y="1594787"/>
                </a:lnTo>
                <a:lnTo>
                  <a:pt x="4411889" y="1602996"/>
                </a:lnTo>
                <a:lnTo>
                  <a:pt x="4417873" y="1614457"/>
                </a:lnTo>
                <a:lnTo>
                  <a:pt x="4419280" y="1627970"/>
                </a:lnTo>
                <a:lnTo>
                  <a:pt x="4414339" y="1640950"/>
                </a:lnTo>
                <a:lnTo>
                  <a:pt x="4406114" y="1651391"/>
                </a:lnTo>
                <a:lnTo>
                  <a:pt x="4395237" y="1657635"/>
                </a:lnTo>
                <a:lnTo>
                  <a:pt x="4382339" y="1658024"/>
                </a:lnTo>
                <a:lnTo>
                  <a:pt x="4369477" y="1654266"/>
                </a:lnTo>
                <a:lnTo>
                  <a:pt x="4359676" y="1646057"/>
                </a:lnTo>
                <a:lnTo>
                  <a:pt x="4353692" y="1634597"/>
                </a:lnTo>
                <a:lnTo>
                  <a:pt x="4352284" y="1621083"/>
                </a:lnTo>
                <a:close/>
              </a:path>
              <a:path w="9987280" h="5440680">
                <a:moveTo>
                  <a:pt x="4320539" y="1931991"/>
                </a:moveTo>
                <a:lnTo>
                  <a:pt x="4324298" y="1919129"/>
                </a:lnTo>
                <a:lnTo>
                  <a:pt x="4332507" y="1909327"/>
                </a:lnTo>
                <a:lnTo>
                  <a:pt x="4343968" y="1903344"/>
                </a:lnTo>
                <a:lnTo>
                  <a:pt x="4357481" y="1901937"/>
                </a:lnTo>
                <a:lnTo>
                  <a:pt x="4370343" y="1905695"/>
                </a:lnTo>
                <a:lnTo>
                  <a:pt x="4380144" y="1913904"/>
                </a:lnTo>
                <a:lnTo>
                  <a:pt x="4386128" y="1925365"/>
                </a:lnTo>
                <a:lnTo>
                  <a:pt x="4387535" y="1938878"/>
                </a:lnTo>
                <a:lnTo>
                  <a:pt x="4383694" y="1952107"/>
                </a:lnTo>
                <a:lnTo>
                  <a:pt x="4375347" y="1962520"/>
                </a:lnTo>
                <a:lnTo>
                  <a:pt x="4363859" y="1968626"/>
                </a:lnTo>
                <a:lnTo>
                  <a:pt x="4350594" y="1968932"/>
                </a:lnTo>
                <a:lnTo>
                  <a:pt x="4337732" y="1965174"/>
                </a:lnTo>
                <a:lnTo>
                  <a:pt x="4327930" y="1956965"/>
                </a:lnTo>
                <a:lnTo>
                  <a:pt x="4321947" y="1945504"/>
                </a:lnTo>
                <a:lnTo>
                  <a:pt x="4320539" y="1931991"/>
                </a:lnTo>
                <a:close/>
              </a:path>
              <a:path w="9987280" h="5440680">
                <a:moveTo>
                  <a:pt x="4291737" y="2229853"/>
                </a:moveTo>
                <a:lnTo>
                  <a:pt x="4295495" y="2216991"/>
                </a:lnTo>
                <a:lnTo>
                  <a:pt x="4303704" y="2207190"/>
                </a:lnTo>
                <a:lnTo>
                  <a:pt x="4315165" y="2201206"/>
                </a:lnTo>
                <a:lnTo>
                  <a:pt x="4328678" y="2199799"/>
                </a:lnTo>
                <a:lnTo>
                  <a:pt x="4341540" y="2203557"/>
                </a:lnTo>
                <a:lnTo>
                  <a:pt x="4351342" y="2211766"/>
                </a:lnTo>
                <a:lnTo>
                  <a:pt x="4357325" y="2223227"/>
                </a:lnTo>
                <a:lnTo>
                  <a:pt x="4358733" y="2236740"/>
                </a:lnTo>
                <a:lnTo>
                  <a:pt x="4354122" y="2248253"/>
                </a:lnTo>
                <a:lnTo>
                  <a:pt x="4346008" y="2258205"/>
                </a:lnTo>
                <a:lnTo>
                  <a:pt x="4335021" y="2264938"/>
                </a:lnTo>
                <a:lnTo>
                  <a:pt x="4321791" y="2266795"/>
                </a:lnTo>
                <a:lnTo>
                  <a:pt x="4308929" y="2263037"/>
                </a:lnTo>
                <a:lnTo>
                  <a:pt x="4299128" y="2254827"/>
                </a:lnTo>
                <a:lnTo>
                  <a:pt x="4293144" y="2243367"/>
                </a:lnTo>
                <a:lnTo>
                  <a:pt x="4291737" y="2229853"/>
                </a:lnTo>
                <a:close/>
              </a:path>
              <a:path w="9987280" h="5440680">
                <a:moveTo>
                  <a:pt x="4261503" y="2521909"/>
                </a:moveTo>
                <a:lnTo>
                  <a:pt x="4265261" y="2509047"/>
                </a:lnTo>
                <a:lnTo>
                  <a:pt x="4273471" y="2499245"/>
                </a:lnTo>
                <a:lnTo>
                  <a:pt x="4284931" y="2493262"/>
                </a:lnTo>
                <a:lnTo>
                  <a:pt x="4298444" y="2491854"/>
                </a:lnTo>
                <a:lnTo>
                  <a:pt x="4311306" y="2495612"/>
                </a:lnTo>
                <a:lnTo>
                  <a:pt x="4321108" y="2503822"/>
                </a:lnTo>
                <a:lnTo>
                  <a:pt x="4327091" y="2515282"/>
                </a:lnTo>
                <a:lnTo>
                  <a:pt x="4328499" y="2528796"/>
                </a:lnTo>
                <a:lnTo>
                  <a:pt x="4324741" y="2541658"/>
                </a:lnTo>
                <a:lnTo>
                  <a:pt x="4316532" y="2551459"/>
                </a:lnTo>
                <a:lnTo>
                  <a:pt x="4305071" y="2557443"/>
                </a:lnTo>
                <a:lnTo>
                  <a:pt x="4291558" y="2558850"/>
                </a:lnTo>
                <a:lnTo>
                  <a:pt x="4278696" y="2555092"/>
                </a:lnTo>
                <a:lnTo>
                  <a:pt x="4268894" y="2546883"/>
                </a:lnTo>
                <a:lnTo>
                  <a:pt x="4262911" y="2535422"/>
                </a:lnTo>
                <a:lnTo>
                  <a:pt x="4261503" y="2521909"/>
                </a:lnTo>
                <a:close/>
              </a:path>
              <a:path w="9987280" h="5440680">
                <a:moveTo>
                  <a:pt x="4235899" y="2817750"/>
                </a:moveTo>
                <a:lnTo>
                  <a:pt x="4239657" y="2804888"/>
                </a:lnTo>
                <a:lnTo>
                  <a:pt x="4247866" y="2795087"/>
                </a:lnTo>
                <a:lnTo>
                  <a:pt x="4259327" y="2789103"/>
                </a:lnTo>
                <a:lnTo>
                  <a:pt x="4272840" y="2787696"/>
                </a:lnTo>
                <a:lnTo>
                  <a:pt x="4285702" y="2791454"/>
                </a:lnTo>
                <a:lnTo>
                  <a:pt x="4295503" y="2799663"/>
                </a:lnTo>
                <a:lnTo>
                  <a:pt x="4301487" y="2811124"/>
                </a:lnTo>
                <a:lnTo>
                  <a:pt x="4302895" y="2824637"/>
                </a:lnTo>
                <a:lnTo>
                  <a:pt x="4299385" y="2836399"/>
                </a:lnTo>
                <a:lnTo>
                  <a:pt x="4291148" y="2846323"/>
                </a:lnTo>
                <a:lnTo>
                  <a:pt x="4279549" y="2852917"/>
                </a:lnTo>
                <a:lnTo>
                  <a:pt x="4265953" y="2854692"/>
                </a:lnTo>
                <a:lnTo>
                  <a:pt x="4253091" y="2850933"/>
                </a:lnTo>
                <a:lnTo>
                  <a:pt x="4243290" y="2842724"/>
                </a:lnTo>
                <a:lnTo>
                  <a:pt x="4237306" y="2831263"/>
                </a:lnTo>
                <a:lnTo>
                  <a:pt x="4235899" y="2817750"/>
                </a:lnTo>
                <a:close/>
              </a:path>
              <a:path w="9987280" h="5440680">
                <a:moveTo>
                  <a:pt x="4206763" y="3129247"/>
                </a:moveTo>
                <a:lnTo>
                  <a:pt x="4210521" y="3116385"/>
                </a:lnTo>
                <a:lnTo>
                  <a:pt x="4218730" y="3106584"/>
                </a:lnTo>
                <a:lnTo>
                  <a:pt x="4230191" y="3100600"/>
                </a:lnTo>
                <a:lnTo>
                  <a:pt x="4243704" y="3099193"/>
                </a:lnTo>
                <a:lnTo>
                  <a:pt x="4256566" y="3102951"/>
                </a:lnTo>
                <a:lnTo>
                  <a:pt x="4266367" y="3111160"/>
                </a:lnTo>
                <a:lnTo>
                  <a:pt x="4272351" y="3122621"/>
                </a:lnTo>
                <a:lnTo>
                  <a:pt x="4273759" y="3136134"/>
                </a:lnTo>
                <a:lnTo>
                  <a:pt x="4270249" y="3147895"/>
                </a:lnTo>
                <a:lnTo>
                  <a:pt x="4262012" y="3157819"/>
                </a:lnTo>
                <a:lnTo>
                  <a:pt x="4250413" y="3164414"/>
                </a:lnTo>
                <a:lnTo>
                  <a:pt x="4236817" y="3166189"/>
                </a:lnTo>
                <a:lnTo>
                  <a:pt x="4223955" y="3162430"/>
                </a:lnTo>
                <a:lnTo>
                  <a:pt x="4214154" y="3154221"/>
                </a:lnTo>
                <a:lnTo>
                  <a:pt x="4208170" y="3142760"/>
                </a:lnTo>
                <a:lnTo>
                  <a:pt x="4206763" y="3129247"/>
                </a:lnTo>
                <a:close/>
              </a:path>
              <a:path w="9987280" h="5440680">
                <a:moveTo>
                  <a:pt x="4178549" y="3424500"/>
                </a:moveTo>
                <a:lnTo>
                  <a:pt x="4182307" y="3411638"/>
                </a:lnTo>
                <a:lnTo>
                  <a:pt x="4190516" y="3401837"/>
                </a:lnTo>
                <a:lnTo>
                  <a:pt x="4201977" y="3395853"/>
                </a:lnTo>
                <a:lnTo>
                  <a:pt x="4215490" y="3394446"/>
                </a:lnTo>
                <a:lnTo>
                  <a:pt x="4228352" y="3398204"/>
                </a:lnTo>
                <a:lnTo>
                  <a:pt x="4238154" y="3406413"/>
                </a:lnTo>
                <a:lnTo>
                  <a:pt x="4244137" y="3417874"/>
                </a:lnTo>
                <a:lnTo>
                  <a:pt x="4245545" y="3431387"/>
                </a:lnTo>
                <a:lnTo>
                  <a:pt x="4242035" y="3443148"/>
                </a:lnTo>
                <a:lnTo>
                  <a:pt x="4233798" y="3453072"/>
                </a:lnTo>
                <a:lnTo>
                  <a:pt x="4222200" y="3459667"/>
                </a:lnTo>
                <a:lnTo>
                  <a:pt x="4208603" y="3461442"/>
                </a:lnTo>
                <a:lnTo>
                  <a:pt x="4195741" y="3457683"/>
                </a:lnTo>
                <a:lnTo>
                  <a:pt x="4185940" y="3449474"/>
                </a:lnTo>
                <a:lnTo>
                  <a:pt x="4179957" y="3438013"/>
                </a:lnTo>
                <a:lnTo>
                  <a:pt x="4178549" y="3424500"/>
                </a:lnTo>
                <a:close/>
              </a:path>
              <a:path w="9987280" h="5440680">
                <a:moveTo>
                  <a:pt x="4150924" y="3717144"/>
                </a:moveTo>
                <a:lnTo>
                  <a:pt x="4154682" y="3704282"/>
                </a:lnTo>
                <a:lnTo>
                  <a:pt x="4162891" y="3694480"/>
                </a:lnTo>
                <a:lnTo>
                  <a:pt x="4174352" y="3688497"/>
                </a:lnTo>
                <a:lnTo>
                  <a:pt x="4187865" y="3687089"/>
                </a:lnTo>
                <a:lnTo>
                  <a:pt x="4200727" y="3690848"/>
                </a:lnTo>
                <a:lnTo>
                  <a:pt x="4210528" y="3699057"/>
                </a:lnTo>
                <a:lnTo>
                  <a:pt x="4216512" y="3710518"/>
                </a:lnTo>
                <a:lnTo>
                  <a:pt x="4217919" y="3724031"/>
                </a:lnTo>
                <a:lnTo>
                  <a:pt x="4214161" y="3736893"/>
                </a:lnTo>
                <a:lnTo>
                  <a:pt x="4205952" y="3746695"/>
                </a:lnTo>
                <a:lnTo>
                  <a:pt x="4194492" y="3752678"/>
                </a:lnTo>
                <a:lnTo>
                  <a:pt x="4180978" y="3754085"/>
                </a:lnTo>
                <a:lnTo>
                  <a:pt x="4168116" y="3750327"/>
                </a:lnTo>
                <a:lnTo>
                  <a:pt x="4158315" y="3742118"/>
                </a:lnTo>
                <a:lnTo>
                  <a:pt x="4152331" y="3730657"/>
                </a:lnTo>
                <a:lnTo>
                  <a:pt x="4150924" y="3717144"/>
                </a:lnTo>
                <a:close/>
              </a:path>
              <a:path w="9987280" h="5440680">
                <a:moveTo>
                  <a:pt x="4155742" y="389473"/>
                </a:moveTo>
                <a:lnTo>
                  <a:pt x="4159500" y="376611"/>
                </a:lnTo>
                <a:lnTo>
                  <a:pt x="4167709" y="366809"/>
                </a:lnTo>
                <a:lnTo>
                  <a:pt x="4179170" y="360826"/>
                </a:lnTo>
                <a:lnTo>
                  <a:pt x="4192683" y="359418"/>
                </a:lnTo>
                <a:lnTo>
                  <a:pt x="4205545" y="363176"/>
                </a:lnTo>
                <a:lnTo>
                  <a:pt x="4215347" y="371386"/>
                </a:lnTo>
                <a:lnTo>
                  <a:pt x="4221330" y="382846"/>
                </a:lnTo>
                <a:lnTo>
                  <a:pt x="4222738" y="396359"/>
                </a:lnTo>
                <a:lnTo>
                  <a:pt x="4217796" y="409340"/>
                </a:lnTo>
                <a:lnTo>
                  <a:pt x="4209571" y="419781"/>
                </a:lnTo>
                <a:lnTo>
                  <a:pt x="4198694" y="426025"/>
                </a:lnTo>
                <a:lnTo>
                  <a:pt x="4185797" y="426414"/>
                </a:lnTo>
                <a:lnTo>
                  <a:pt x="4172935" y="422656"/>
                </a:lnTo>
                <a:lnTo>
                  <a:pt x="4163133" y="414447"/>
                </a:lnTo>
                <a:lnTo>
                  <a:pt x="4157150" y="402986"/>
                </a:lnTo>
                <a:lnTo>
                  <a:pt x="4155742" y="389473"/>
                </a:lnTo>
                <a:close/>
              </a:path>
              <a:path w="9987280" h="5440680">
                <a:moveTo>
                  <a:pt x="4123997" y="700381"/>
                </a:moveTo>
                <a:lnTo>
                  <a:pt x="4127755" y="687519"/>
                </a:lnTo>
                <a:lnTo>
                  <a:pt x="4135964" y="677717"/>
                </a:lnTo>
                <a:lnTo>
                  <a:pt x="4147425" y="671734"/>
                </a:lnTo>
                <a:lnTo>
                  <a:pt x="4160938" y="670326"/>
                </a:lnTo>
                <a:lnTo>
                  <a:pt x="4173800" y="674085"/>
                </a:lnTo>
                <a:lnTo>
                  <a:pt x="4183602" y="682294"/>
                </a:lnTo>
                <a:lnTo>
                  <a:pt x="4189585" y="693754"/>
                </a:lnTo>
                <a:lnTo>
                  <a:pt x="4190993" y="707268"/>
                </a:lnTo>
                <a:lnTo>
                  <a:pt x="4187152" y="720497"/>
                </a:lnTo>
                <a:lnTo>
                  <a:pt x="4178805" y="730910"/>
                </a:lnTo>
                <a:lnTo>
                  <a:pt x="4167316" y="737016"/>
                </a:lnTo>
                <a:lnTo>
                  <a:pt x="4154051" y="737322"/>
                </a:lnTo>
                <a:lnTo>
                  <a:pt x="4141189" y="733564"/>
                </a:lnTo>
                <a:lnTo>
                  <a:pt x="4131388" y="725355"/>
                </a:lnTo>
                <a:lnTo>
                  <a:pt x="4125404" y="713894"/>
                </a:lnTo>
                <a:lnTo>
                  <a:pt x="4123997" y="700381"/>
                </a:lnTo>
                <a:close/>
              </a:path>
              <a:path w="9987280" h="5440680">
                <a:moveTo>
                  <a:pt x="4095194" y="998244"/>
                </a:moveTo>
                <a:lnTo>
                  <a:pt x="4098952" y="985381"/>
                </a:lnTo>
                <a:lnTo>
                  <a:pt x="4107162" y="975580"/>
                </a:lnTo>
                <a:lnTo>
                  <a:pt x="4118623" y="969596"/>
                </a:lnTo>
                <a:lnTo>
                  <a:pt x="4132136" y="968189"/>
                </a:lnTo>
                <a:lnTo>
                  <a:pt x="4144998" y="971947"/>
                </a:lnTo>
                <a:lnTo>
                  <a:pt x="4154799" y="980156"/>
                </a:lnTo>
                <a:lnTo>
                  <a:pt x="4160783" y="991617"/>
                </a:lnTo>
                <a:lnTo>
                  <a:pt x="4162190" y="1005130"/>
                </a:lnTo>
                <a:lnTo>
                  <a:pt x="4157580" y="1016643"/>
                </a:lnTo>
                <a:lnTo>
                  <a:pt x="4149465" y="1026595"/>
                </a:lnTo>
                <a:lnTo>
                  <a:pt x="4138478" y="1033328"/>
                </a:lnTo>
                <a:lnTo>
                  <a:pt x="4125249" y="1035185"/>
                </a:lnTo>
                <a:lnTo>
                  <a:pt x="4112387" y="1031427"/>
                </a:lnTo>
                <a:lnTo>
                  <a:pt x="4102585" y="1023218"/>
                </a:lnTo>
                <a:lnTo>
                  <a:pt x="4096602" y="1011757"/>
                </a:lnTo>
                <a:lnTo>
                  <a:pt x="4095194" y="998244"/>
                </a:lnTo>
                <a:close/>
              </a:path>
              <a:path w="9987280" h="5440680">
                <a:moveTo>
                  <a:pt x="4064960" y="1290299"/>
                </a:moveTo>
                <a:lnTo>
                  <a:pt x="4068718" y="1277436"/>
                </a:lnTo>
                <a:lnTo>
                  <a:pt x="4076927" y="1267635"/>
                </a:lnTo>
                <a:lnTo>
                  <a:pt x="4088388" y="1261651"/>
                </a:lnTo>
                <a:lnTo>
                  <a:pt x="4101901" y="1260244"/>
                </a:lnTo>
                <a:lnTo>
                  <a:pt x="4114763" y="1264002"/>
                </a:lnTo>
                <a:lnTo>
                  <a:pt x="4124565" y="1272211"/>
                </a:lnTo>
                <a:lnTo>
                  <a:pt x="4130548" y="1283672"/>
                </a:lnTo>
                <a:lnTo>
                  <a:pt x="4131956" y="1297185"/>
                </a:lnTo>
                <a:lnTo>
                  <a:pt x="4128197" y="1310047"/>
                </a:lnTo>
                <a:lnTo>
                  <a:pt x="4119988" y="1319849"/>
                </a:lnTo>
                <a:lnTo>
                  <a:pt x="4108528" y="1325832"/>
                </a:lnTo>
                <a:lnTo>
                  <a:pt x="4095014" y="1327240"/>
                </a:lnTo>
                <a:lnTo>
                  <a:pt x="4082152" y="1323482"/>
                </a:lnTo>
                <a:lnTo>
                  <a:pt x="4072351" y="1315273"/>
                </a:lnTo>
                <a:lnTo>
                  <a:pt x="4066367" y="1303812"/>
                </a:lnTo>
                <a:lnTo>
                  <a:pt x="4064960" y="1290299"/>
                </a:lnTo>
                <a:close/>
              </a:path>
              <a:path w="9987280" h="5440680">
                <a:moveTo>
                  <a:pt x="4036158" y="1588161"/>
                </a:moveTo>
                <a:lnTo>
                  <a:pt x="4039916" y="1575299"/>
                </a:lnTo>
                <a:lnTo>
                  <a:pt x="4048125" y="1565497"/>
                </a:lnTo>
                <a:lnTo>
                  <a:pt x="4059586" y="1559514"/>
                </a:lnTo>
                <a:lnTo>
                  <a:pt x="4073100" y="1558106"/>
                </a:lnTo>
                <a:lnTo>
                  <a:pt x="4085961" y="1561865"/>
                </a:lnTo>
                <a:lnTo>
                  <a:pt x="4095763" y="1570074"/>
                </a:lnTo>
                <a:lnTo>
                  <a:pt x="4101746" y="1581534"/>
                </a:lnTo>
                <a:lnTo>
                  <a:pt x="4103154" y="1595048"/>
                </a:lnTo>
                <a:lnTo>
                  <a:pt x="4099644" y="1606809"/>
                </a:lnTo>
                <a:lnTo>
                  <a:pt x="4091407" y="1616733"/>
                </a:lnTo>
                <a:lnTo>
                  <a:pt x="4079808" y="1623328"/>
                </a:lnTo>
                <a:lnTo>
                  <a:pt x="4066213" y="1625102"/>
                </a:lnTo>
                <a:lnTo>
                  <a:pt x="4053351" y="1621344"/>
                </a:lnTo>
                <a:lnTo>
                  <a:pt x="4043549" y="1613135"/>
                </a:lnTo>
                <a:lnTo>
                  <a:pt x="4037566" y="1601674"/>
                </a:lnTo>
                <a:lnTo>
                  <a:pt x="4036158" y="1588161"/>
                </a:lnTo>
                <a:close/>
              </a:path>
              <a:path w="9987280" h="5440680">
                <a:moveTo>
                  <a:pt x="4004413" y="1899069"/>
                </a:moveTo>
                <a:lnTo>
                  <a:pt x="4008171" y="1886207"/>
                </a:lnTo>
                <a:lnTo>
                  <a:pt x="4016380" y="1876405"/>
                </a:lnTo>
                <a:lnTo>
                  <a:pt x="4027841" y="1870422"/>
                </a:lnTo>
                <a:lnTo>
                  <a:pt x="4041354" y="1869014"/>
                </a:lnTo>
                <a:lnTo>
                  <a:pt x="4054216" y="1872773"/>
                </a:lnTo>
                <a:lnTo>
                  <a:pt x="4064018" y="1880982"/>
                </a:lnTo>
                <a:lnTo>
                  <a:pt x="4070001" y="1892442"/>
                </a:lnTo>
                <a:lnTo>
                  <a:pt x="4071409" y="1905956"/>
                </a:lnTo>
                <a:lnTo>
                  <a:pt x="4067899" y="1917717"/>
                </a:lnTo>
                <a:lnTo>
                  <a:pt x="4059662" y="1927641"/>
                </a:lnTo>
                <a:lnTo>
                  <a:pt x="4048064" y="1934236"/>
                </a:lnTo>
                <a:lnTo>
                  <a:pt x="4034467" y="1936010"/>
                </a:lnTo>
                <a:lnTo>
                  <a:pt x="4021606" y="1932252"/>
                </a:lnTo>
                <a:lnTo>
                  <a:pt x="4011804" y="1924043"/>
                </a:lnTo>
                <a:lnTo>
                  <a:pt x="4005821" y="1912582"/>
                </a:lnTo>
                <a:lnTo>
                  <a:pt x="4004413" y="1899069"/>
                </a:lnTo>
                <a:close/>
              </a:path>
              <a:path w="9987280" h="5440680">
                <a:moveTo>
                  <a:pt x="3976199" y="2194322"/>
                </a:moveTo>
                <a:lnTo>
                  <a:pt x="3979957" y="2181460"/>
                </a:lnTo>
                <a:lnTo>
                  <a:pt x="3988166" y="2171658"/>
                </a:lnTo>
                <a:lnTo>
                  <a:pt x="3999627" y="2165675"/>
                </a:lnTo>
                <a:lnTo>
                  <a:pt x="4013141" y="2164267"/>
                </a:lnTo>
                <a:lnTo>
                  <a:pt x="4026002" y="2168026"/>
                </a:lnTo>
                <a:lnTo>
                  <a:pt x="4035804" y="2176235"/>
                </a:lnTo>
                <a:lnTo>
                  <a:pt x="4041787" y="2187695"/>
                </a:lnTo>
                <a:lnTo>
                  <a:pt x="4043195" y="2201209"/>
                </a:lnTo>
                <a:lnTo>
                  <a:pt x="4039685" y="2212970"/>
                </a:lnTo>
                <a:lnTo>
                  <a:pt x="4031449" y="2222894"/>
                </a:lnTo>
                <a:lnTo>
                  <a:pt x="4019850" y="2229489"/>
                </a:lnTo>
                <a:lnTo>
                  <a:pt x="4006254" y="2231263"/>
                </a:lnTo>
                <a:lnTo>
                  <a:pt x="3993392" y="2227505"/>
                </a:lnTo>
                <a:lnTo>
                  <a:pt x="3983590" y="2219296"/>
                </a:lnTo>
                <a:lnTo>
                  <a:pt x="3977607" y="2207835"/>
                </a:lnTo>
                <a:lnTo>
                  <a:pt x="3976199" y="2194322"/>
                </a:lnTo>
                <a:close/>
              </a:path>
              <a:path w="9987280" h="5440680">
                <a:moveTo>
                  <a:pt x="3945965" y="2486377"/>
                </a:moveTo>
                <a:lnTo>
                  <a:pt x="3949723" y="2473515"/>
                </a:lnTo>
                <a:lnTo>
                  <a:pt x="3957932" y="2463714"/>
                </a:lnTo>
                <a:lnTo>
                  <a:pt x="3969392" y="2457730"/>
                </a:lnTo>
                <a:lnTo>
                  <a:pt x="3982906" y="2456323"/>
                </a:lnTo>
                <a:lnTo>
                  <a:pt x="3995768" y="2460081"/>
                </a:lnTo>
                <a:lnTo>
                  <a:pt x="4005569" y="2468290"/>
                </a:lnTo>
                <a:lnTo>
                  <a:pt x="4011553" y="2479751"/>
                </a:lnTo>
                <a:lnTo>
                  <a:pt x="4012960" y="2493264"/>
                </a:lnTo>
                <a:lnTo>
                  <a:pt x="4009202" y="2506126"/>
                </a:lnTo>
                <a:lnTo>
                  <a:pt x="4000993" y="2515928"/>
                </a:lnTo>
                <a:lnTo>
                  <a:pt x="3989532" y="2521911"/>
                </a:lnTo>
                <a:lnTo>
                  <a:pt x="3976019" y="2523319"/>
                </a:lnTo>
                <a:lnTo>
                  <a:pt x="3963157" y="2519560"/>
                </a:lnTo>
                <a:lnTo>
                  <a:pt x="3953355" y="2511351"/>
                </a:lnTo>
                <a:lnTo>
                  <a:pt x="3947372" y="2499890"/>
                </a:lnTo>
                <a:lnTo>
                  <a:pt x="3945965" y="2486377"/>
                </a:lnTo>
                <a:close/>
              </a:path>
              <a:path w="9987280" h="5440680">
                <a:moveTo>
                  <a:pt x="3922969" y="2782807"/>
                </a:moveTo>
                <a:lnTo>
                  <a:pt x="3926727" y="2769945"/>
                </a:lnTo>
                <a:lnTo>
                  <a:pt x="3934937" y="2760144"/>
                </a:lnTo>
                <a:lnTo>
                  <a:pt x="3946397" y="2754160"/>
                </a:lnTo>
                <a:lnTo>
                  <a:pt x="3959911" y="2752753"/>
                </a:lnTo>
                <a:lnTo>
                  <a:pt x="3972773" y="2756511"/>
                </a:lnTo>
                <a:lnTo>
                  <a:pt x="3982574" y="2764720"/>
                </a:lnTo>
                <a:lnTo>
                  <a:pt x="3988558" y="2776181"/>
                </a:lnTo>
                <a:lnTo>
                  <a:pt x="3989965" y="2789694"/>
                </a:lnTo>
                <a:lnTo>
                  <a:pt x="3985355" y="2801207"/>
                </a:lnTo>
                <a:lnTo>
                  <a:pt x="3977240" y="2811159"/>
                </a:lnTo>
                <a:lnTo>
                  <a:pt x="3966253" y="2817892"/>
                </a:lnTo>
                <a:lnTo>
                  <a:pt x="3953024" y="2819749"/>
                </a:lnTo>
                <a:lnTo>
                  <a:pt x="3940162" y="2815991"/>
                </a:lnTo>
                <a:lnTo>
                  <a:pt x="3930360" y="2807781"/>
                </a:lnTo>
                <a:lnTo>
                  <a:pt x="3924377" y="2796321"/>
                </a:lnTo>
                <a:lnTo>
                  <a:pt x="3922969" y="2782807"/>
                </a:lnTo>
                <a:close/>
              </a:path>
              <a:path w="9987280" h="5440680">
                <a:moveTo>
                  <a:pt x="3891224" y="3093715"/>
                </a:moveTo>
                <a:lnTo>
                  <a:pt x="3894982" y="3080853"/>
                </a:lnTo>
                <a:lnTo>
                  <a:pt x="3903191" y="3071052"/>
                </a:lnTo>
                <a:lnTo>
                  <a:pt x="3914652" y="3065068"/>
                </a:lnTo>
                <a:lnTo>
                  <a:pt x="3928165" y="3063661"/>
                </a:lnTo>
                <a:lnTo>
                  <a:pt x="3941027" y="3067419"/>
                </a:lnTo>
                <a:lnTo>
                  <a:pt x="3950829" y="3075628"/>
                </a:lnTo>
                <a:lnTo>
                  <a:pt x="3956812" y="3087089"/>
                </a:lnTo>
                <a:lnTo>
                  <a:pt x="3958220" y="3100602"/>
                </a:lnTo>
                <a:lnTo>
                  <a:pt x="3954462" y="3113465"/>
                </a:lnTo>
                <a:lnTo>
                  <a:pt x="3946252" y="3123266"/>
                </a:lnTo>
                <a:lnTo>
                  <a:pt x="3934792" y="3129250"/>
                </a:lnTo>
                <a:lnTo>
                  <a:pt x="3921279" y="3130657"/>
                </a:lnTo>
                <a:lnTo>
                  <a:pt x="3908417" y="3126899"/>
                </a:lnTo>
                <a:lnTo>
                  <a:pt x="3898615" y="3118689"/>
                </a:lnTo>
                <a:lnTo>
                  <a:pt x="3892632" y="3107229"/>
                </a:lnTo>
                <a:lnTo>
                  <a:pt x="3891224" y="3093715"/>
                </a:lnTo>
                <a:close/>
              </a:path>
              <a:path w="9987280" h="5440680">
                <a:moveTo>
                  <a:pt x="3863011" y="3388969"/>
                </a:moveTo>
                <a:lnTo>
                  <a:pt x="3866769" y="3376106"/>
                </a:lnTo>
                <a:lnTo>
                  <a:pt x="3874978" y="3366305"/>
                </a:lnTo>
                <a:lnTo>
                  <a:pt x="3886439" y="3360322"/>
                </a:lnTo>
                <a:lnTo>
                  <a:pt x="3899953" y="3358914"/>
                </a:lnTo>
                <a:lnTo>
                  <a:pt x="3912814" y="3362672"/>
                </a:lnTo>
                <a:lnTo>
                  <a:pt x="3922616" y="3370882"/>
                </a:lnTo>
                <a:lnTo>
                  <a:pt x="3928599" y="3382342"/>
                </a:lnTo>
                <a:lnTo>
                  <a:pt x="3930007" y="3395855"/>
                </a:lnTo>
                <a:lnTo>
                  <a:pt x="3926497" y="3407617"/>
                </a:lnTo>
                <a:lnTo>
                  <a:pt x="3918260" y="3417541"/>
                </a:lnTo>
                <a:lnTo>
                  <a:pt x="3906661" y="3424136"/>
                </a:lnTo>
                <a:lnTo>
                  <a:pt x="3893066" y="3425910"/>
                </a:lnTo>
                <a:lnTo>
                  <a:pt x="3880204" y="3422152"/>
                </a:lnTo>
                <a:lnTo>
                  <a:pt x="3870402" y="3413943"/>
                </a:lnTo>
                <a:lnTo>
                  <a:pt x="3864419" y="3402482"/>
                </a:lnTo>
                <a:lnTo>
                  <a:pt x="3863011" y="3388969"/>
                </a:lnTo>
                <a:close/>
              </a:path>
              <a:path w="9987280" h="5440680">
                <a:moveTo>
                  <a:pt x="3837995" y="3682201"/>
                </a:moveTo>
                <a:lnTo>
                  <a:pt x="3841753" y="3669339"/>
                </a:lnTo>
                <a:lnTo>
                  <a:pt x="3849962" y="3659538"/>
                </a:lnTo>
                <a:lnTo>
                  <a:pt x="3861423" y="3653554"/>
                </a:lnTo>
                <a:lnTo>
                  <a:pt x="3874937" y="3652147"/>
                </a:lnTo>
                <a:lnTo>
                  <a:pt x="3887798" y="3655905"/>
                </a:lnTo>
                <a:lnTo>
                  <a:pt x="3897600" y="3664114"/>
                </a:lnTo>
                <a:lnTo>
                  <a:pt x="3903584" y="3675575"/>
                </a:lnTo>
                <a:lnTo>
                  <a:pt x="3904991" y="3689088"/>
                </a:lnTo>
                <a:lnTo>
                  <a:pt x="3901233" y="3701950"/>
                </a:lnTo>
                <a:lnTo>
                  <a:pt x="3893023" y="3711752"/>
                </a:lnTo>
                <a:lnTo>
                  <a:pt x="3881563" y="3717735"/>
                </a:lnTo>
                <a:lnTo>
                  <a:pt x="3868050" y="3719143"/>
                </a:lnTo>
                <a:lnTo>
                  <a:pt x="3855188" y="3715384"/>
                </a:lnTo>
                <a:lnTo>
                  <a:pt x="3845386" y="3707175"/>
                </a:lnTo>
                <a:lnTo>
                  <a:pt x="3839403" y="3695714"/>
                </a:lnTo>
                <a:lnTo>
                  <a:pt x="3837995" y="3682201"/>
                </a:lnTo>
                <a:close/>
              </a:path>
              <a:path w="9987280" h="5440680">
                <a:moveTo>
                  <a:pt x="3864530" y="367655"/>
                </a:moveTo>
                <a:lnTo>
                  <a:pt x="3868288" y="354792"/>
                </a:lnTo>
                <a:lnTo>
                  <a:pt x="3876497" y="344991"/>
                </a:lnTo>
                <a:lnTo>
                  <a:pt x="3887958" y="339007"/>
                </a:lnTo>
                <a:lnTo>
                  <a:pt x="3901471" y="337600"/>
                </a:lnTo>
                <a:lnTo>
                  <a:pt x="3914333" y="341358"/>
                </a:lnTo>
                <a:lnTo>
                  <a:pt x="3924135" y="349567"/>
                </a:lnTo>
                <a:lnTo>
                  <a:pt x="3930118" y="361028"/>
                </a:lnTo>
                <a:lnTo>
                  <a:pt x="3931526" y="374541"/>
                </a:lnTo>
                <a:lnTo>
                  <a:pt x="3927767" y="387403"/>
                </a:lnTo>
                <a:lnTo>
                  <a:pt x="3919558" y="397205"/>
                </a:lnTo>
                <a:lnTo>
                  <a:pt x="3908098" y="403188"/>
                </a:lnTo>
                <a:lnTo>
                  <a:pt x="3894584" y="404596"/>
                </a:lnTo>
                <a:lnTo>
                  <a:pt x="3881722" y="400838"/>
                </a:lnTo>
                <a:lnTo>
                  <a:pt x="3871921" y="392629"/>
                </a:lnTo>
                <a:lnTo>
                  <a:pt x="3865937" y="381168"/>
                </a:lnTo>
                <a:lnTo>
                  <a:pt x="3864530" y="367655"/>
                </a:lnTo>
                <a:close/>
              </a:path>
              <a:path w="9987280" h="5440680">
                <a:moveTo>
                  <a:pt x="3832784" y="678563"/>
                </a:moveTo>
                <a:lnTo>
                  <a:pt x="3836543" y="665701"/>
                </a:lnTo>
                <a:lnTo>
                  <a:pt x="3844752" y="655899"/>
                </a:lnTo>
                <a:lnTo>
                  <a:pt x="3856212" y="649916"/>
                </a:lnTo>
                <a:lnTo>
                  <a:pt x="3869726" y="648508"/>
                </a:lnTo>
                <a:lnTo>
                  <a:pt x="3882588" y="652267"/>
                </a:lnTo>
                <a:lnTo>
                  <a:pt x="3892389" y="660476"/>
                </a:lnTo>
                <a:lnTo>
                  <a:pt x="3898373" y="671936"/>
                </a:lnTo>
                <a:lnTo>
                  <a:pt x="3899780" y="685450"/>
                </a:lnTo>
                <a:lnTo>
                  <a:pt x="3896022" y="698312"/>
                </a:lnTo>
                <a:lnTo>
                  <a:pt x="3887813" y="708113"/>
                </a:lnTo>
                <a:lnTo>
                  <a:pt x="3876352" y="714097"/>
                </a:lnTo>
                <a:lnTo>
                  <a:pt x="3862839" y="715504"/>
                </a:lnTo>
                <a:lnTo>
                  <a:pt x="3849977" y="711746"/>
                </a:lnTo>
                <a:lnTo>
                  <a:pt x="3840175" y="703537"/>
                </a:lnTo>
                <a:lnTo>
                  <a:pt x="3834192" y="692076"/>
                </a:lnTo>
                <a:lnTo>
                  <a:pt x="3832784" y="678563"/>
                </a:lnTo>
                <a:close/>
              </a:path>
              <a:path w="9987280" h="5440680">
                <a:moveTo>
                  <a:pt x="3804571" y="973816"/>
                </a:moveTo>
                <a:lnTo>
                  <a:pt x="3808330" y="960954"/>
                </a:lnTo>
                <a:lnTo>
                  <a:pt x="3816539" y="951152"/>
                </a:lnTo>
                <a:lnTo>
                  <a:pt x="3828000" y="945169"/>
                </a:lnTo>
                <a:lnTo>
                  <a:pt x="3841513" y="943762"/>
                </a:lnTo>
                <a:lnTo>
                  <a:pt x="3854375" y="947520"/>
                </a:lnTo>
                <a:lnTo>
                  <a:pt x="3864176" y="955729"/>
                </a:lnTo>
                <a:lnTo>
                  <a:pt x="3870160" y="967190"/>
                </a:lnTo>
                <a:lnTo>
                  <a:pt x="3871567" y="980703"/>
                </a:lnTo>
                <a:lnTo>
                  <a:pt x="3867809" y="993565"/>
                </a:lnTo>
                <a:lnTo>
                  <a:pt x="3859600" y="1003366"/>
                </a:lnTo>
                <a:lnTo>
                  <a:pt x="3848139" y="1009350"/>
                </a:lnTo>
                <a:lnTo>
                  <a:pt x="3834626" y="1010758"/>
                </a:lnTo>
                <a:lnTo>
                  <a:pt x="3821764" y="1006999"/>
                </a:lnTo>
                <a:lnTo>
                  <a:pt x="3811962" y="998790"/>
                </a:lnTo>
                <a:lnTo>
                  <a:pt x="3805979" y="987330"/>
                </a:lnTo>
                <a:lnTo>
                  <a:pt x="3804571" y="973816"/>
                </a:lnTo>
                <a:close/>
              </a:path>
              <a:path w="9987280" h="5440680">
                <a:moveTo>
                  <a:pt x="3776946" y="1266460"/>
                </a:moveTo>
                <a:lnTo>
                  <a:pt x="3780704" y="1253598"/>
                </a:lnTo>
                <a:lnTo>
                  <a:pt x="3788913" y="1243796"/>
                </a:lnTo>
                <a:lnTo>
                  <a:pt x="3800374" y="1237813"/>
                </a:lnTo>
                <a:lnTo>
                  <a:pt x="3813888" y="1236405"/>
                </a:lnTo>
                <a:lnTo>
                  <a:pt x="3826749" y="1240163"/>
                </a:lnTo>
                <a:lnTo>
                  <a:pt x="3836551" y="1248372"/>
                </a:lnTo>
                <a:lnTo>
                  <a:pt x="3842535" y="1259833"/>
                </a:lnTo>
                <a:lnTo>
                  <a:pt x="3843942" y="1273346"/>
                </a:lnTo>
                <a:lnTo>
                  <a:pt x="3840184" y="1286209"/>
                </a:lnTo>
                <a:lnTo>
                  <a:pt x="3831975" y="1296010"/>
                </a:lnTo>
                <a:lnTo>
                  <a:pt x="3820514" y="1301994"/>
                </a:lnTo>
                <a:lnTo>
                  <a:pt x="3807001" y="1303401"/>
                </a:lnTo>
                <a:lnTo>
                  <a:pt x="3794139" y="1299643"/>
                </a:lnTo>
                <a:lnTo>
                  <a:pt x="3784337" y="1291434"/>
                </a:lnTo>
                <a:lnTo>
                  <a:pt x="3778354" y="1279973"/>
                </a:lnTo>
                <a:lnTo>
                  <a:pt x="3776946" y="1266460"/>
                </a:lnTo>
                <a:close/>
              </a:path>
              <a:path w="9987280" h="5440680">
                <a:moveTo>
                  <a:pt x="3745534" y="1563734"/>
                </a:moveTo>
                <a:lnTo>
                  <a:pt x="3749293" y="1550871"/>
                </a:lnTo>
                <a:lnTo>
                  <a:pt x="3757502" y="1541070"/>
                </a:lnTo>
                <a:lnTo>
                  <a:pt x="3768962" y="1535086"/>
                </a:lnTo>
                <a:lnTo>
                  <a:pt x="3782476" y="1533679"/>
                </a:lnTo>
                <a:lnTo>
                  <a:pt x="3795338" y="1537437"/>
                </a:lnTo>
                <a:lnTo>
                  <a:pt x="3805139" y="1545646"/>
                </a:lnTo>
                <a:lnTo>
                  <a:pt x="3811123" y="1557107"/>
                </a:lnTo>
                <a:lnTo>
                  <a:pt x="3812530" y="1570620"/>
                </a:lnTo>
                <a:lnTo>
                  <a:pt x="3808772" y="1583482"/>
                </a:lnTo>
                <a:lnTo>
                  <a:pt x="3800563" y="1593284"/>
                </a:lnTo>
                <a:lnTo>
                  <a:pt x="3789102" y="1599267"/>
                </a:lnTo>
                <a:lnTo>
                  <a:pt x="3775589" y="1600675"/>
                </a:lnTo>
                <a:lnTo>
                  <a:pt x="3762727" y="1596917"/>
                </a:lnTo>
                <a:lnTo>
                  <a:pt x="3752925" y="1588708"/>
                </a:lnTo>
                <a:lnTo>
                  <a:pt x="3746942" y="1577247"/>
                </a:lnTo>
                <a:lnTo>
                  <a:pt x="3745534" y="1563734"/>
                </a:lnTo>
                <a:close/>
              </a:path>
              <a:path w="9987280" h="5440680">
                <a:moveTo>
                  <a:pt x="3716399" y="1875230"/>
                </a:moveTo>
                <a:lnTo>
                  <a:pt x="3720157" y="1862368"/>
                </a:lnTo>
                <a:lnTo>
                  <a:pt x="3728366" y="1852566"/>
                </a:lnTo>
                <a:lnTo>
                  <a:pt x="3739827" y="1846583"/>
                </a:lnTo>
                <a:lnTo>
                  <a:pt x="3753340" y="1845175"/>
                </a:lnTo>
                <a:lnTo>
                  <a:pt x="3766202" y="1848934"/>
                </a:lnTo>
                <a:lnTo>
                  <a:pt x="3776003" y="1857143"/>
                </a:lnTo>
                <a:lnTo>
                  <a:pt x="3781987" y="1868604"/>
                </a:lnTo>
                <a:lnTo>
                  <a:pt x="3783394" y="1882117"/>
                </a:lnTo>
                <a:lnTo>
                  <a:pt x="3779636" y="1894979"/>
                </a:lnTo>
                <a:lnTo>
                  <a:pt x="3771427" y="1904781"/>
                </a:lnTo>
                <a:lnTo>
                  <a:pt x="3759967" y="1910764"/>
                </a:lnTo>
                <a:lnTo>
                  <a:pt x="3746453" y="1912171"/>
                </a:lnTo>
                <a:lnTo>
                  <a:pt x="3733591" y="1908413"/>
                </a:lnTo>
                <a:lnTo>
                  <a:pt x="3723790" y="1900204"/>
                </a:lnTo>
                <a:lnTo>
                  <a:pt x="3717806" y="1888743"/>
                </a:lnTo>
                <a:lnTo>
                  <a:pt x="3716399" y="1875230"/>
                </a:lnTo>
                <a:close/>
              </a:path>
              <a:path w="9987280" h="5440680">
                <a:moveTo>
                  <a:pt x="3685576" y="2169894"/>
                </a:moveTo>
                <a:lnTo>
                  <a:pt x="3689335" y="2157032"/>
                </a:lnTo>
                <a:lnTo>
                  <a:pt x="3697544" y="2147231"/>
                </a:lnTo>
                <a:lnTo>
                  <a:pt x="3709005" y="2141247"/>
                </a:lnTo>
                <a:lnTo>
                  <a:pt x="3722518" y="2139840"/>
                </a:lnTo>
                <a:lnTo>
                  <a:pt x="3735380" y="2143598"/>
                </a:lnTo>
                <a:lnTo>
                  <a:pt x="3745181" y="2151807"/>
                </a:lnTo>
                <a:lnTo>
                  <a:pt x="3751165" y="2163268"/>
                </a:lnTo>
                <a:lnTo>
                  <a:pt x="3752572" y="2176781"/>
                </a:lnTo>
                <a:lnTo>
                  <a:pt x="3748814" y="2189644"/>
                </a:lnTo>
                <a:lnTo>
                  <a:pt x="3740604" y="2199445"/>
                </a:lnTo>
                <a:lnTo>
                  <a:pt x="3729144" y="2205429"/>
                </a:lnTo>
                <a:lnTo>
                  <a:pt x="3715631" y="2206836"/>
                </a:lnTo>
                <a:lnTo>
                  <a:pt x="3702769" y="2203078"/>
                </a:lnTo>
                <a:lnTo>
                  <a:pt x="3692967" y="2194868"/>
                </a:lnTo>
                <a:lnTo>
                  <a:pt x="3686984" y="2183408"/>
                </a:lnTo>
                <a:lnTo>
                  <a:pt x="3685576" y="2169894"/>
                </a:lnTo>
                <a:close/>
              </a:path>
              <a:path w="9987280" h="5440680">
                <a:moveTo>
                  <a:pt x="3657951" y="2462539"/>
                </a:moveTo>
                <a:lnTo>
                  <a:pt x="3661709" y="2449676"/>
                </a:lnTo>
                <a:lnTo>
                  <a:pt x="3669918" y="2439875"/>
                </a:lnTo>
                <a:lnTo>
                  <a:pt x="3681379" y="2433891"/>
                </a:lnTo>
                <a:lnTo>
                  <a:pt x="3694892" y="2432484"/>
                </a:lnTo>
                <a:lnTo>
                  <a:pt x="3707754" y="2436242"/>
                </a:lnTo>
                <a:lnTo>
                  <a:pt x="3717556" y="2444451"/>
                </a:lnTo>
                <a:lnTo>
                  <a:pt x="3723539" y="2455912"/>
                </a:lnTo>
                <a:lnTo>
                  <a:pt x="3724947" y="2469425"/>
                </a:lnTo>
                <a:lnTo>
                  <a:pt x="3721189" y="2482288"/>
                </a:lnTo>
                <a:lnTo>
                  <a:pt x="3712980" y="2492089"/>
                </a:lnTo>
                <a:lnTo>
                  <a:pt x="3701519" y="2498073"/>
                </a:lnTo>
                <a:lnTo>
                  <a:pt x="3688005" y="2499480"/>
                </a:lnTo>
                <a:lnTo>
                  <a:pt x="3675144" y="2495722"/>
                </a:lnTo>
                <a:lnTo>
                  <a:pt x="3665342" y="2487513"/>
                </a:lnTo>
                <a:lnTo>
                  <a:pt x="3659359" y="2476052"/>
                </a:lnTo>
                <a:lnTo>
                  <a:pt x="3657951" y="2462539"/>
                </a:lnTo>
                <a:close/>
              </a:path>
              <a:path w="9987280" h="5440680">
                <a:moveTo>
                  <a:pt x="3632347" y="2758380"/>
                </a:moveTo>
                <a:lnTo>
                  <a:pt x="3636105" y="2745518"/>
                </a:lnTo>
                <a:lnTo>
                  <a:pt x="3644314" y="2735716"/>
                </a:lnTo>
                <a:lnTo>
                  <a:pt x="3655774" y="2729733"/>
                </a:lnTo>
                <a:lnTo>
                  <a:pt x="3669288" y="2728326"/>
                </a:lnTo>
                <a:lnTo>
                  <a:pt x="3682150" y="2732084"/>
                </a:lnTo>
                <a:lnTo>
                  <a:pt x="3691951" y="2740293"/>
                </a:lnTo>
                <a:lnTo>
                  <a:pt x="3697935" y="2751754"/>
                </a:lnTo>
                <a:lnTo>
                  <a:pt x="3699342" y="2765267"/>
                </a:lnTo>
                <a:lnTo>
                  <a:pt x="3695584" y="2778129"/>
                </a:lnTo>
                <a:lnTo>
                  <a:pt x="3687375" y="2787931"/>
                </a:lnTo>
                <a:lnTo>
                  <a:pt x="3675914" y="2793914"/>
                </a:lnTo>
                <a:lnTo>
                  <a:pt x="3662401" y="2795322"/>
                </a:lnTo>
                <a:lnTo>
                  <a:pt x="3649539" y="2791563"/>
                </a:lnTo>
                <a:lnTo>
                  <a:pt x="3639738" y="2783354"/>
                </a:lnTo>
                <a:lnTo>
                  <a:pt x="3633754" y="2771893"/>
                </a:lnTo>
                <a:lnTo>
                  <a:pt x="3632347" y="2758380"/>
                </a:lnTo>
                <a:close/>
              </a:path>
              <a:path w="9987280" h="5440680">
                <a:moveTo>
                  <a:pt x="3603211" y="3069877"/>
                </a:moveTo>
                <a:lnTo>
                  <a:pt x="3606969" y="3057015"/>
                </a:lnTo>
                <a:lnTo>
                  <a:pt x="3615178" y="3047213"/>
                </a:lnTo>
                <a:lnTo>
                  <a:pt x="3626639" y="3041230"/>
                </a:lnTo>
                <a:lnTo>
                  <a:pt x="3640152" y="3039822"/>
                </a:lnTo>
                <a:lnTo>
                  <a:pt x="3653014" y="3043581"/>
                </a:lnTo>
                <a:lnTo>
                  <a:pt x="3662815" y="3051790"/>
                </a:lnTo>
                <a:lnTo>
                  <a:pt x="3668799" y="3063250"/>
                </a:lnTo>
                <a:lnTo>
                  <a:pt x="3670207" y="3076764"/>
                </a:lnTo>
                <a:lnTo>
                  <a:pt x="3665348" y="3089378"/>
                </a:lnTo>
                <a:lnTo>
                  <a:pt x="3657261" y="3099207"/>
                </a:lnTo>
                <a:lnTo>
                  <a:pt x="3646412" y="3105328"/>
                </a:lnTo>
                <a:lnTo>
                  <a:pt x="3633265" y="3106818"/>
                </a:lnTo>
                <a:lnTo>
                  <a:pt x="3620403" y="3103060"/>
                </a:lnTo>
                <a:lnTo>
                  <a:pt x="3610602" y="3094851"/>
                </a:lnTo>
                <a:lnTo>
                  <a:pt x="3604618" y="3083390"/>
                </a:lnTo>
                <a:lnTo>
                  <a:pt x="3603211" y="3069877"/>
                </a:lnTo>
                <a:close/>
              </a:path>
              <a:path w="9987280" h="5440680">
                <a:moveTo>
                  <a:pt x="3574997" y="3365130"/>
                </a:moveTo>
                <a:lnTo>
                  <a:pt x="3578755" y="3352268"/>
                </a:lnTo>
                <a:lnTo>
                  <a:pt x="3586964" y="3342466"/>
                </a:lnTo>
                <a:lnTo>
                  <a:pt x="3598425" y="3336483"/>
                </a:lnTo>
                <a:lnTo>
                  <a:pt x="3611938" y="3335075"/>
                </a:lnTo>
                <a:lnTo>
                  <a:pt x="3624800" y="3338834"/>
                </a:lnTo>
                <a:lnTo>
                  <a:pt x="3634602" y="3347043"/>
                </a:lnTo>
                <a:lnTo>
                  <a:pt x="3640585" y="3358503"/>
                </a:lnTo>
                <a:lnTo>
                  <a:pt x="3641993" y="3372017"/>
                </a:lnTo>
                <a:lnTo>
                  <a:pt x="3638235" y="3384879"/>
                </a:lnTo>
                <a:lnTo>
                  <a:pt x="3630026" y="3394681"/>
                </a:lnTo>
                <a:lnTo>
                  <a:pt x="3618565" y="3400664"/>
                </a:lnTo>
                <a:lnTo>
                  <a:pt x="3605051" y="3402071"/>
                </a:lnTo>
                <a:lnTo>
                  <a:pt x="3592189" y="3398313"/>
                </a:lnTo>
                <a:lnTo>
                  <a:pt x="3582388" y="3390104"/>
                </a:lnTo>
                <a:lnTo>
                  <a:pt x="3576404" y="3378643"/>
                </a:lnTo>
                <a:lnTo>
                  <a:pt x="3574997" y="3365130"/>
                </a:lnTo>
                <a:close/>
              </a:path>
              <a:path w="9987280" h="5440680">
                <a:moveTo>
                  <a:pt x="3547371" y="3657774"/>
                </a:moveTo>
                <a:lnTo>
                  <a:pt x="3551130" y="3644912"/>
                </a:lnTo>
                <a:lnTo>
                  <a:pt x="3559339" y="3635110"/>
                </a:lnTo>
                <a:lnTo>
                  <a:pt x="3570800" y="3629127"/>
                </a:lnTo>
                <a:lnTo>
                  <a:pt x="3584313" y="3627719"/>
                </a:lnTo>
                <a:lnTo>
                  <a:pt x="3597175" y="3631478"/>
                </a:lnTo>
                <a:lnTo>
                  <a:pt x="3606976" y="3639687"/>
                </a:lnTo>
                <a:lnTo>
                  <a:pt x="3612960" y="3651147"/>
                </a:lnTo>
                <a:lnTo>
                  <a:pt x="3614367" y="3664661"/>
                </a:lnTo>
                <a:lnTo>
                  <a:pt x="3610609" y="3677523"/>
                </a:lnTo>
                <a:lnTo>
                  <a:pt x="3602400" y="3687325"/>
                </a:lnTo>
                <a:lnTo>
                  <a:pt x="3590939" y="3693308"/>
                </a:lnTo>
                <a:lnTo>
                  <a:pt x="3577426" y="3694715"/>
                </a:lnTo>
                <a:lnTo>
                  <a:pt x="3564564" y="3690957"/>
                </a:lnTo>
                <a:lnTo>
                  <a:pt x="3554763" y="3682748"/>
                </a:lnTo>
                <a:lnTo>
                  <a:pt x="3548779" y="3671287"/>
                </a:lnTo>
                <a:lnTo>
                  <a:pt x="3547371" y="3657774"/>
                </a:lnTo>
                <a:close/>
              </a:path>
              <a:path w="9987280" h="5440680">
                <a:moveTo>
                  <a:pt x="3548992" y="332123"/>
                </a:moveTo>
                <a:lnTo>
                  <a:pt x="3552750" y="319261"/>
                </a:lnTo>
                <a:lnTo>
                  <a:pt x="3560959" y="309460"/>
                </a:lnTo>
                <a:lnTo>
                  <a:pt x="3572420" y="303476"/>
                </a:lnTo>
                <a:lnTo>
                  <a:pt x="3585933" y="302069"/>
                </a:lnTo>
                <a:lnTo>
                  <a:pt x="3598795" y="305827"/>
                </a:lnTo>
                <a:lnTo>
                  <a:pt x="3608597" y="314036"/>
                </a:lnTo>
                <a:lnTo>
                  <a:pt x="3614580" y="325497"/>
                </a:lnTo>
                <a:lnTo>
                  <a:pt x="3615988" y="339010"/>
                </a:lnTo>
                <a:lnTo>
                  <a:pt x="3612230" y="351872"/>
                </a:lnTo>
                <a:lnTo>
                  <a:pt x="3604021" y="361674"/>
                </a:lnTo>
                <a:lnTo>
                  <a:pt x="3592560" y="367657"/>
                </a:lnTo>
                <a:lnTo>
                  <a:pt x="3579046" y="369065"/>
                </a:lnTo>
                <a:lnTo>
                  <a:pt x="3566185" y="365306"/>
                </a:lnTo>
                <a:lnTo>
                  <a:pt x="3556383" y="357097"/>
                </a:lnTo>
                <a:lnTo>
                  <a:pt x="3550399" y="345637"/>
                </a:lnTo>
                <a:lnTo>
                  <a:pt x="3548992" y="332123"/>
                </a:lnTo>
                <a:close/>
              </a:path>
              <a:path w="9987280" h="5440680">
                <a:moveTo>
                  <a:pt x="3519856" y="643620"/>
                </a:moveTo>
                <a:lnTo>
                  <a:pt x="3523614" y="630758"/>
                </a:lnTo>
                <a:lnTo>
                  <a:pt x="3531823" y="620956"/>
                </a:lnTo>
                <a:lnTo>
                  <a:pt x="3543284" y="614973"/>
                </a:lnTo>
                <a:lnTo>
                  <a:pt x="3556797" y="613566"/>
                </a:lnTo>
                <a:lnTo>
                  <a:pt x="3569659" y="617324"/>
                </a:lnTo>
                <a:lnTo>
                  <a:pt x="3579461" y="625533"/>
                </a:lnTo>
                <a:lnTo>
                  <a:pt x="3585444" y="636994"/>
                </a:lnTo>
                <a:lnTo>
                  <a:pt x="3586852" y="650507"/>
                </a:lnTo>
                <a:lnTo>
                  <a:pt x="3583094" y="663369"/>
                </a:lnTo>
                <a:lnTo>
                  <a:pt x="3574885" y="673171"/>
                </a:lnTo>
                <a:lnTo>
                  <a:pt x="3563424" y="679154"/>
                </a:lnTo>
                <a:lnTo>
                  <a:pt x="3549911" y="680561"/>
                </a:lnTo>
                <a:lnTo>
                  <a:pt x="3537049" y="676803"/>
                </a:lnTo>
                <a:lnTo>
                  <a:pt x="3527247" y="668594"/>
                </a:lnTo>
                <a:lnTo>
                  <a:pt x="3521264" y="657134"/>
                </a:lnTo>
                <a:lnTo>
                  <a:pt x="3519856" y="643620"/>
                </a:lnTo>
                <a:close/>
              </a:path>
              <a:path w="9987280" h="5440680">
                <a:moveTo>
                  <a:pt x="3489033" y="938285"/>
                </a:moveTo>
                <a:lnTo>
                  <a:pt x="3492791" y="925422"/>
                </a:lnTo>
                <a:lnTo>
                  <a:pt x="3501000" y="915621"/>
                </a:lnTo>
                <a:lnTo>
                  <a:pt x="3512461" y="909637"/>
                </a:lnTo>
                <a:lnTo>
                  <a:pt x="3525974" y="908230"/>
                </a:lnTo>
                <a:lnTo>
                  <a:pt x="3538836" y="911988"/>
                </a:lnTo>
                <a:lnTo>
                  <a:pt x="3548638" y="920197"/>
                </a:lnTo>
                <a:lnTo>
                  <a:pt x="3554621" y="931658"/>
                </a:lnTo>
                <a:lnTo>
                  <a:pt x="3556029" y="945171"/>
                </a:lnTo>
                <a:lnTo>
                  <a:pt x="3552271" y="958033"/>
                </a:lnTo>
                <a:lnTo>
                  <a:pt x="3544062" y="967835"/>
                </a:lnTo>
                <a:lnTo>
                  <a:pt x="3532601" y="973818"/>
                </a:lnTo>
                <a:lnTo>
                  <a:pt x="3519087" y="975226"/>
                </a:lnTo>
                <a:lnTo>
                  <a:pt x="3506226" y="971468"/>
                </a:lnTo>
                <a:lnTo>
                  <a:pt x="3496424" y="963259"/>
                </a:lnTo>
                <a:lnTo>
                  <a:pt x="3490440" y="951798"/>
                </a:lnTo>
                <a:lnTo>
                  <a:pt x="3489033" y="938285"/>
                </a:lnTo>
                <a:close/>
              </a:path>
              <a:path w="9987280" h="5440680">
                <a:moveTo>
                  <a:pt x="3461408" y="1230928"/>
                </a:moveTo>
                <a:lnTo>
                  <a:pt x="3465166" y="1218066"/>
                </a:lnTo>
                <a:lnTo>
                  <a:pt x="3473375" y="1208265"/>
                </a:lnTo>
                <a:lnTo>
                  <a:pt x="3484836" y="1202281"/>
                </a:lnTo>
                <a:lnTo>
                  <a:pt x="3498349" y="1200874"/>
                </a:lnTo>
                <a:lnTo>
                  <a:pt x="3511211" y="1204632"/>
                </a:lnTo>
                <a:lnTo>
                  <a:pt x="3521012" y="1212841"/>
                </a:lnTo>
                <a:lnTo>
                  <a:pt x="3526996" y="1224302"/>
                </a:lnTo>
                <a:lnTo>
                  <a:pt x="3528404" y="1237815"/>
                </a:lnTo>
                <a:lnTo>
                  <a:pt x="3524645" y="1250677"/>
                </a:lnTo>
                <a:lnTo>
                  <a:pt x="3516436" y="1260479"/>
                </a:lnTo>
                <a:lnTo>
                  <a:pt x="3504975" y="1266462"/>
                </a:lnTo>
                <a:lnTo>
                  <a:pt x="3491462" y="1267870"/>
                </a:lnTo>
                <a:lnTo>
                  <a:pt x="3478600" y="1264112"/>
                </a:lnTo>
                <a:lnTo>
                  <a:pt x="3468799" y="1255902"/>
                </a:lnTo>
                <a:lnTo>
                  <a:pt x="3462815" y="1244442"/>
                </a:lnTo>
                <a:lnTo>
                  <a:pt x="3461408" y="1230928"/>
                </a:lnTo>
                <a:close/>
              </a:path>
              <a:path w="9987280" h="5440680">
                <a:moveTo>
                  <a:pt x="3432606" y="1528791"/>
                </a:moveTo>
                <a:lnTo>
                  <a:pt x="3436364" y="1515929"/>
                </a:lnTo>
                <a:lnTo>
                  <a:pt x="3444573" y="1506127"/>
                </a:lnTo>
                <a:lnTo>
                  <a:pt x="3456034" y="1500144"/>
                </a:lnTo>
                <a:lnTo>
                  <a:pt x="3469547" y="1498736"/>
                </a:lnTo>
                <a:lnTo>
                  <a:pt x="3482409" y="1502494"/>
                </a:lnTo>
                <a:lnTo>
                  <a:pt x="3492211" y="1510703"/>
                </a:lnTo>
                <a:lnTo>
                  <a:pt x="3498194" y="1522164"/>
                </a:lnTo>
                <a:lnTo>
                  <a:pt x="3499602" y="1535677"/>
                </a:lnTo>
                <a:lnTo>
                  <a:pt x="3495843" y="1548539"/>
                </a:lnTo>
                <a:lnTo>
                  <a:pt x="3487634" y="1558341"/>
                </a:lnTo>
                <a:lnTo>
                  <a:pt x="3476174" y="1564324"/>
                </a:lnTo>
                <a:lnTo>
                  <a:pt x="3462661" y="1565732"/>
                </a:lnTo>
                <a:lnTo>
                  <a:pt x="3449799" y="1561974"/>
                </a:lnTo>
                <a:lnTo>
                  <a:pt x="3439997" y="1553765"/>
                </a:lnTo>
                <a:lnTo>
                  <a:pt x="3434014" y="1542304"/>
                </a:lnTo>
                <a:lnTo>
                  <a:pt x="3432606" y="1528791"/>
                </a:lnTo>
                <a:close/>
              </a:path>
              <a:path w="9987280" h="5440680">
                <a:moveTo>
                  <a:pt x="3400861" y="1839699"/>
                </a:moveTo>
                <a:lnTo>
                  <a:pt x="3404619" y="1826837"/>
                </a:lnTo>
                <a:lnTo>
                  <a:pt x="3412828" y="1817035"/>
                </a:lnTo>
                <a:lnTo>
                  <a:pt x="3424289" y="1811052"/>
                </a:lnTo>
                <a:lnTo>
                  <a:pt x="3437802" y="1809644"/>
                </a:lnTo>
                <a:lnTo>
                  <a:pt x="3450664" y="1813402"/>
                </a:lnTo>
                <a:lnTo>
                  <a:pt x="3460466" y="1821612"/>
                </a:lnTo>
                <a:lnTo>
                  <a:pt x="3466449" y="1833072"/>
                </a:lnTo>
                <a:lnTo>
                  <a:pt x="3467857" y="1846586"/>
                </a:lnTo>
                <a:lnTo>
                  <a:pt x="3464099" y="1859448"/>
                </a:lnTo>
                <a:lnTo>
                  <a:pt x="3455889" y="1869249"/>
                </a:lnTo>
                <a:lnTo>
                  <a:pt x="3444429" y="1875233"/>
                </a:lnTo>
                <a:lnTo>
                  <a:pt x="3430915" y="1876640"/>
                </a:lnTo>
                <a:lnTo>
                  <a:pt x="3418053" y="1872882"/>
                </a:lnTo>
                <a:lnTo>
                  <a:pt x="3408252" y="1864673"/>
                </a:lnTo>
                <a:lnTo>
                  <a:pt x="3402268" y="1853212"/>
                </a:lnTo>
                <a:lnTo>
                  <a:pt x="3400861" y="1839699"/>
                </a:lnTo>
                <a:close/>
              </a:path>
              <a:path w="9987280" h="5440680">
                <a:moveTo>
                  <a:pt x="3372647" y="2134952"/>
                </a:moveTo>
                <a:lnTo>
                  <a:pt x="3376405" y="2122090"/>
                </a:lnTo>
                <a:lnTo>
                  <a:pt x="3384614" y="2112288"/>
                </a:lnTo>
                <a:lnTo>
                  <a:pt x="3396075" y="2106305"/>
                </a:lnTo>
                <a:lnTo>
                  <a:pt x="3409588" y="2104897"/>
                </a:lnTo>
                <a:lnTo>
                  <a:pt x="3422450" y="2108655"/>
                </a:lnTo>
                <a:lnTo>
                  <a:pt x="3432252" y="2116865"/>
                </a:lnTo>
                <a:lnTo>
                  <a:pt x="3438235" y="2128325"/>
                </a:lnTo>
                <a:lnTo>
                  <a:pt x="3439643" y="2141839"/>
                </a:lnTo>
                <a:lnTo>
                  <a:pt x="3435885" y="2154701"/>
                </a:lnTo>
                <a:lnTo>
                  <a:pt x="3427676" y="2164502"/>
                </a:lnTo>
                <a:lnTo>
                  <a:pt x="3416215" y="2170486"/>
                </a:lnTo>
                <a:lnTo>
                  <a:pt x="3402701" y="2171893"/>
                </a:lnTo>
                <a:lnTo>
                  <a:pt x="3389840" y="2168135"/>
                </a:lnTo>
                <a:lnTo>
                  <a:pt x="3380038" y="2159926"/>
                </a:lnTo>
                <a:lnTo>
                  <a:pt x="3374055" y="2148465"/>
                </a:lnTo>
                <a:lnTo>
                  <a:pt x="3372647" y="2134952"/>
                </a:lnTo>
                <a:close/>
              </a:path>
              <a:path w="9987280" h="5440680">
                <a:moveTo>
                  <a:pt x="3341824" y="2429616"/>
                </a:moveTo>
                <a:lnTo>
                  <a:pt x="3345582" y="2416754"/>
                </a:lnTo>
                <a:lnTo>
                  <a:pt x="3353791" y="2406952"/>
                </a:lnTo>
                <a:lnTo>
                  <a:pt x="3365252" y="2400969"/>
                </a:lnTo>
                <a:lnTo>
                  <a:pt x="3378765" y="2399562"/>
                </a:lnTo>
                <a:lnTo>
                  <a:pt x="3391627" y="2403320"/>
                </a:lnTo>
                <a:lnTo>
                  <a:pt x="3401429" y="2411529"/>
                </a:lnTo>
                <a:lnTo>
                  <a:pt x="3407412" y="2422990"/>
                </a:lnTo>
                <a:lnTo>
                  <a:pt x="3408820" y="2436503"/>
                </a:lnTo>
                <a:lnTo>
                  <a:pt x="3405310" y="2448264"/>
                </a:lnTo>
                <a:lnTo>
                  <a:pt x="3397073" y="2458188"/>
                </a:lnTo>
                <a:lnTo>
                  <a:pt x="3385474" y="2464783"/>
                </a:lnTo>
                <a:lnTo>
                  <a:pt x="3371878" y="2466557"/>
                </a:lnTo>
                <a:lnTo>
                  <a:pt x="3359016" y="2462799"/>
                </a:lnTo>
                <a:lnTo>
                  <a:pt x="3349215" y="2454590"/>
                </a:lnTo>
                <a:lnTo>
                  <a:pt x="3343231" y="2443129"/>
                </a:lnTo>
                <a:lnTo>
                  <a:pt x="3341824" y="2429616"/>
                </a:lnTo>
                <a:close/>
              </a:path>
              <a:path w="9987280" h="5440680">
                <a:moveTo>
                  <a:pt x="3316808" y="2722849"/>
                </a:moveTo>
                <a:lnTo>
                  <a:pt x="3320566" y="2709987"/>
                </a:lnTo>
                <a:lnTo>
                  <a:pt x="3328775" y="2700185"/>
                </a:lnTo>
                <a:lnTo>
                  <a:pt x="3340236" y="2694202"/>
                </a:lnTo>
                <a:lnTo>
                  <a:pt x="3353749" y="2692794"/>
                </a:lnTo>
                <a:lnTo>
                  <a:pt x="3366611" y="2696553"/>
                </a:lnTo>
                <a:lnTo>
                  <a:pt x="3376413" y="2704762"/>
                </a:lnTo>
                <a:lnTo>
                  <a:pt x="3382396" y="2716222"/>
                </a:lnTo>
                <a:lnTo>
                  <a:pt x="3383804" y="2729736"/>
                </a:lnTo>
                <a:lnTo>
                  <a:pt x="3380046" y="2742598"/>
                </a:lnTo>
                <a:lnTo>
                  <a:pt x="3371837" y="2752399"/>
                </a:lnTo>
                <a:lnTo>
                  <a:pt x="3360376" y="2758383"/>
                </a:lnTo>
                <a:lnTo>
                  <a:pt x="3346862" y="2759790"/>
                </a:lnTo>
                <a:lnTo>
                  <a:pt x="3334000" y="2756032"/>
                </a:lnTo>
                <a:lnTo>
                  <a:pt x="3324199" y="2747823"/>
                </a:lnTo>
                <a:lnTo>
                  <a:pt x="3318215" y="2736362"/>
                </a:lnTo>
                <a:lnTo>
                  <a:pt x="3316808" y="2722849"/>
                </a:lnTo>
                <a:close/>
              </a:path>
              <a:path w="9987280" h="5440680">
                <a:moveTo>
                  <a:pt x="3287672" y="3034345"/>
                </a:moveTo>
                <a:lnTo>
                  <a:pt x="3291430" y="3021483"/>
                </a:lnTo>
                <a:lnTo>
                  <a:pt x="3299639" y="3011682"/>
                </a:lnTo>
                <a:lnTo>
                  <a:pt x="3311100" y="3005698"/>
                </a:lnTo>
                <a:lnTo>
                  <a:pt x="3324613" y="3004291"/>
                </a:lnTo>
                <a:lnTo>
                  <a:pt x="3337475" y="3008049"/>
                </a:lnTo>
                <a:lnTo>
                  <a:pt x="3347277" y="3016258"/>
                </a:lnTo>
                <a:lnTo>
                  <a:pt x="3353260" y="3027719"/>
                </a:lnTo>
                <a:lnTo>
                  <a:pt x="3354668" y="3041232"/>
                </a:lnTo>
                <a:lnTo>
                  <a:pt x="3350910" y="3054094"/>
                </a:lnTo>
                <a:lnTo>
                  <a:pt x="3342700" y="3063896"/>
                </a:lnTo>
                <a:lnTo>
                  <a:pt x="3331240" y="3069879"/>
                </a:lnTo>
                <a:lnTo>
                  <a:pt x="3317726" y="3071287"/>
                </a:lnTo>
                <a:lnTo>
                  <a:pt x="3304865" y="3067528"/>
                </a:lnTo>
                <a:lnTo>
                  <a:pt x="3295063" y="3059319"/>
                </a:lnTo>
                <a:lnTo>
                  <a:pt x="3289080" y="3047858"/>
                </a:lnTo>
                <a:lnTo>
                  <a:pt x="3287672" y="3034345"/>
                </a:lnTo>
                <a:close/>
              </a:path>
              <a:path w="9987280" h="5440680">
                <a:moveTo>
                  <a:pt x="3259459" y="3329598"/>
                </a:moveTo>
                <a:lnTo>
                  <a:pt x="3263217" y="3316736"/>
                </a:lnTo>
                <a:lnTo>
                  <a:pt x="3271427" y="3306935"/>
                </a:lnTo>
                <a:lnTo>
                  <a:pt x="3282887" y="3300951"/>
                </a:lnTo>
                <a:lnTo>
                  <a:pt x="3296400" y="3299544"/>
                </a:lnTo>
                <a:lnTo>
                  <a:pt x="3309262" y="3303302"/>
                </a:lnTo>
                <a:lnTo>
                  <a:pt x="3319064" y="3311511"/>
                </a:lnTo>
                <a:lnTo>
                  <a:pt x="3325047" y="3322972"/>
                </a:lnTo>
                <a:lnTo>
                  <a:pt x="3326455" y="3336485"/>
                </a:lnTo>
                <a:lnTo>
                  <a:pt x="3322696" y="3349347"/>
                </a:lnTo>
                <a:lnTo>
                  <a:pt x="3314487" y="3359149"/>
                </a:lnTo>
                <a:lnTo>
                  <a:pt x="3303027" y="3365132"/>
                </a:lnTo>
                <a:lnTo>
                  <a:pt x="3289514" y="3366540"/>
                </a:lnTo>
                <a:lnTo>
                  <a:pt x="3276652" y="3362782"/>
                </a:lnTo>
                <a:lnTo>
                  <a:pt x="3266850" y="3354572"/>
                </a:lnTo>
                <a:lnTo>
                  <a:pt x="3260867" y="3343112"/>
                </a:lnTo>
                <a:lnTo>
                  <a:pt x="3259459" y="3329598"/>
                </a:lnTo>
                <a:close/>
              </a:path>
              <a:path w="9987280" h="5440680">
                <a:moveTo>
                  <a:pt x="3231834" y="3622242"/>
                </a:moveTo>
                <a:lnTo>
                  <a:pt x="3235592" y="3609380"/>
                </a:lnTo>
                <a:lnTo>
                  <a:pt x="3243801" y="3599579"/>
                </a:lnTo>
                <a:lnTo>
                  <a:pt x="3255262" y="3593596"/>
                </a:lnTo>
                <a:lnTo>
                  <a:pt x="3268775" y="3592188"/>
                </a:lnTo>
                <a:lnTo>
                  <a:pt x="3281637" y="3595946"/>
                </a:lnTo>
                <a:lnTo>
                  <a:pt x="3291438" y="3604155"/>
                </a:lnTo>
                <a:lnTo>
                  <a:pt x="3297422" y="3615616"/>
                </a:lnTo>
                <a:lnTo>
                  <a:pt x="3298830" y="3629130"/>
                </a:lnTo>
                <a:lnTo>
                  <a:pt x="3294989" y="3642358"/>
                </a:lnTo>
                <a:lnTo>
                  <a:pt x="3286642" y="3652772"/>
                </a:lnTo>
                <a:lnTo>
                  <a:pt x="3275153" y="3658877"/>
                </a:lnTo>
                <a:lnTo>
                  <a:pt x="3261888" y="3659184"/>
                </a:lnTo>
                <a:lnTo>
                  <a:pt x="3249026" y="3655426"/>
                </a:lnTo>
                <a:lnTo>
                  <a:pt x="3239225" y="3647216"/>
                </a:lnTo>
                <a:lnTo>
                  <a:pt x="3233241" y="3635756"/>
                </a:lnTo>
                <a:lnTo>
                  <a:pt x="3231834" y="3622242"/>
                </a:lnTo>
                <a:close/>
              </a:path>
              <a:path w="9987280" h="5440680">
                <a:moveTo>
                  <a:pt x="3264764" y="303655"/>
                </a:moveTo>
                <a:lnTo>
                  <a:pt x="3268522" y="290793"/>
                </a:lnTo>
                <a:lnTo>
                  <a:pt x="3276731" y="280991"/>
                </a:lnTo>
                <a:lnTo>
                  <a:pt x="3288192" y="275008"/>
                </a:lnTo>
                <a:lnTo>
                  <a:pt x="3301706" y="273600"/>
                </a:lnTo>
                <a:lnTo>
                  <a:pt x="3314567" y="277358"/>
                </a:lnTo>
                <a:lnTo>
                  <a:pt x="3324369" y="285567"/>
                </a:lnTo>
                <a:lnTo>
                  <a:pt x="3330352" y="297028"/>
                </a:lnTo>
                <a:lnTo>
                  <a:pt x="3331760" y="310541"/>
                </a:lnTo>
                <a:lnTo>
                  <a:pt x="3328002" y="323403"/>
                </a:lnTo>
                <a:lnTo>
                  <a:pt x="3319793" y="333205"/>
                </a:lnTo>
                <a:lnTo>
                  <a:pt x="3308332" y="339189"/>
                </a:lnTo>
                <a:lnTo>
                  <a:pt x="3294818" y="340596"/>
                </a:lnTo>
                <a:lnTo>
                  <a:pt x="3281957" y="336838"/>
                </a:lnTo>
                <a:lnTo>
                  <a:pt x="3272155" y="328629"/>
                </a:lnTo>
                <a:lnTo>
                  <a:pt x="3266172" y="317168"/>
                </a:lnTo>
                <a:lnTo>
                  <a:pt x="3264764" y="303655"/>
                </a:lnTo>
                <a:close/>
              </a:path>
              <a:path w="9987280" h="5440680">
                <a:moveTo>
                  <a:pt x="3235628" y="615152"/>
                </a:moveTo>
                <a:lnTo>
                  <a:pt x="3239386" y="602289"/>
                </a:lnTo>
                <a:lnTo>
                  <a:pt x="3247595" y="592488"/>
                </a:lnTo>
                <a:lnTo>
                  <a:pt x="3259056" y="586504"/>
                </a:lnTo>
                <a:lnTo>
                  <a:pt x="3272570" y="585097"/>
                </a:lnTo>
                <a:lnTo>
                  <a:pt x="3285432" y="588855"/>
                </a:lnTo>
                <a:lnTo>
                  <a:pt x="3295233" y="597064"/>
                </a:lnTo>
                <a:lnTo>
                  <a:pt x="3301217" y="608525"/>
                </a:lnTo>
                <a:lnTo>
                  <a:pt x="3302624" y="622038"/>
                </a:lnTo>
                <a:lnTo>
                  <a:pt x="3297765" y="634652"/>
                </a:lnTo>
                <a:lnTo>
                  <a:pt x="3289679" y="644481"/>
                </a:lnTo>
                <a:lnTo>
                  <a:pt x="3278829" y="650603"/>
                </a:lnTo>
                <a:lnTo>
                  <a:pt x="3265683" y="652093"/>
                </a:lnTo>
                <a:lnTo>
                  <a:pt x="3252821" y="648335"/>
                </a:lnTo>
                <a:lnTo>
                  <a:pt x="3243019" y="640126"/>
                </a:lnTo>
                <a:lnTo>
                  <a:pt x="3237036" y="628665"/>
                </a:lnTo>
                <a:lnTo>
                  <a:pt x="3235628" y="615152"/>
                </a:lnTo>
                <a:close/>
              </a:path>
              <a:path w="9987280" h="5440680">
                <a:moveTo>
                  <a:pt x="3204805" y="909816"/>
                </a:moveTo>
                <a:lnTo>
                  <a:pt x="3208563" y="896954"/>
                </a:lnTo>
                <a:lnTo>
                  <a:pt x="3216772" y="887152"/>
                </a:lnTo>
                <a:lnTo>
                  <a:pt x="3228233" y="881169"/>
                </a:lnTo>
                <a:lnTo>
                  <a:pt x="3241746" y="879761"/>
                </a:lnTo>
                <a:lnTo>
                  <a:pt x="3254608" y="883520"/>
                </a:lnTo>
                <a:lnTo>
                  <a:pt x="3264410" y="891729"/>
                </a:lnTo>
                <a:lnTo>
                  <a:pt x="3270393" y="903189"/>
                </a:lnTo>
                <a:lnTo>
                  <a:pt x="3271801" y="916703"/>
                </a:lnTo>
                <a:lnTo>
                  <a:pt x="3268043" y="929565"/>
                </a:lnTo>
                <a:lnTo>
                  <a:pt x="3259834" y="939366"/>
                </a:lnTo>
                <a:lnTo>
                  <a:pt x="3248373" y="945350"/>
                </a:lnTo>
                <a:lnTo>
                  <a:pt x="3234859" y="946757"/>
                </a:lnTo>
                <a:lnTo>
                  <a:pt x="3221998" y="942999"/>
                </a:lnTo>
                <a:lnTo>
                  <a:pt x="3212196" y="934790"/>
                </a:lnTo>
                <a:lnTo>
                  <a:pt x="3206213" y="923329"/>
                </a:lnTo>
                <a:lnTo>
                  <a:pt x="3204805" y="909816"/>
                </a:lnTo>
                <a:close/>
              </a:path>
              <a:path w="9987280" h="5440680">
                <a:moveTo>
                  <a:pt x="3176592" y="1205069"/>
                </a:moveTo>
                <a:lnTo>
                  <a:pt x="3180350" y="1192207"/>
                </a:lnTo>
                <a:lnTo>
                  <a:pt x="3188559" y="1182405"/>
                </a:lnTo>
                <a:lnTo>
                  <a:pt x="3200020" y="1176422"/>
                </a:lnTo>
                <a:lnTo>
                  <a:pt x="3213533" y="1175015"/>
                </a:lnTo>
                <a:lnTo>
                  <a:pt x="3226395" y="1178773"/>
                </a:lnTo>
                <a:lnTo>
                  <a:pt x="3236197" y="1186982"/>
                </a:lnTo>
                <a:lnTo>
                  <a:pt x="3242180" y="1198443"/>
                </a:lnTo>
                <a:lnTo>
                  <a:pt x="3243588" y="1211956"/>
                </a:lnTo>
                <a:lnTo>
                  <a:pt x="3240078" y="1223717"/>
                </a:lnTo>
                <a:lnTo>
                  <a:pt x="3231841" y="1233641"/>
                </a:lnTo>
                <a:lnTo>
                  <a:pt x="3220242" y="1240236"/>
                </a:lnTo>
                <a:lnTo>
                  <a:pt x="3206647" y="1242010"/>
                </a:lnTo>
                <a:lnTo>
                  <a:pt x="3193785" y="1238252"/>
                </a:lnTo>
                <a:lnTo>
                  <a:pt x="3183983" y="1230043"/>
                </a:lnTo>
                <a:lnTo>
                  <a:pt x="3178000" y="1218583"/>
                </a:lnTo>
                <a:lnTo>
                  <a:pt x="3176592" y="1205069"/>
                </a:lnTo>
                <a:close/>
              </a:path>
              <a:path w="9987280" h="5440680">
                <a:moveTo>
                  <a:pt x="3145769" y="1499733"/>
                </a:moveTo>
                <a:lnTo>
                  <a:pt x="3149527" y="1486871"/>
                </a:lnTo>
                <a:lnTo>
                  <a:pt x="3157736" y="1477070"/>
                </a:lnTo>
                <a:lnTo>
                  <a:pt x="3169197" y="1471086"/>
                </a:lnTo>
                <a:lnTo>
                  <a:pt x="3182710" y="1469679"/>
                </a:lnTo>
                <a:lnTo>
                  <a:pt x="3195572" y="1473437"/>
                </a:lnTo>
                <a:lnTo>
                  <a:pt x="3205374" y="1481646"/>
                </a:lnTo>
                <a:lnTo>
                  <a:pt x="3211357" y="1493107"/>
                </a:lnTo>
                <a:lnTo>
                  <a:pt x="3212765" y="1506620"/>
                </a:lnTo>
                <a:lnTo>
                  <a:pt x="3209007" y="1519482"/>
                </a:lnTo>
                <a:lnTo>
                  <a:pt x="3200798" y="1529284"/>
                </a:lnTo>
                <a:lnTo>
                  <a:pt x="3189337" y="1535267"/>
                </a:lnTo>
                <a:lnTo>
                  <a:pt x="3175823" y="1536675"/>
                </a:lnTo>
                <a:lnTo>
                  <a:pt x="3162961" y="1532917"/>
                </a:lnTo>
                <a:lnTo>
                  <a:pt x="3153160" y="1524707"/>
                </a:lnTo>
                <a:lnTo>
                  <a:pt x="3147176" y="1513247"/>
                </a:lnTo>
                <a:lnTo>
                  <a:pt x="3145769" y="1499733"/>
                </a:lnTo>
                <a:close/>
              </a:path>
              <a:path w="9987280" h="5440680">
                <a:moveTo>
                  <a:pt x="3116633" y="1811230"/>
                </a:moveTo>
                <a:lnTo>
                  <a:pt x="3120391" y="1798368"/>
                </a:lnTo>
                <a:lnTo>
                  <a:pt x="3128600" y="1788566"/>
                </a:lnTo>
                <a:lnTo>
                  <a:pt x="3140061" y="1782583"/>
                </a:lnTo>
                <a:lnTo>
                  <a:pt x="3153575" y="1781176"/>
                </a:lnTo>
                <a:lnTo>
                  <a:pt x="3166436" y="1784934"/>
                </a:lnTo>
                <a:lnTo>
                  <a:pt x="3176238" y="1793143"/>
                </a:lnTo>
                <a:lnTo>
                  <a:pt x="3182221" y="1804604"/>
                </a:lnTo>
                <a:lnTo>
                  <a:pt x="3183629" y="1818117"/>
                </a:lnTo>
                <a:lnTo>
                  <a:pt x="3179871" y="1830979"/>
                </a:lnTo>
                <a:lnTo>
                  <a:pt x="3171662" y="1840781"/>
                </a:lnTo>
                <a:lnTo>
                  <a:pt x="3160201" y="1846764"/>
                </a:lnTo>
                <a:lnTo>
                  <a:pt x="3146687" y="1848171"/>
                </a:lnTo>
                <a:lnTo>
                  <a:pt x="3133826" y="1844413"/>
                </a:lnTo>
                <a:lnTo>
                  <a:pt x="3124024" y="1836204"/>
                </a:lnTo>
                <a:lnTo>
                  <a:pt x="3118041" y="1824743"/>
                </a:lnTo>
                <a:lnTo>
                  <a:pt x="3116633" y="1811230"/>
                </a:lnTo>
                <a:close/>
              </a:path>
              <a:path w="9987280" h="5440680">
                <a:moveTo>
                  <a:pt x="3085810" y="2105894"/>
                </a:moveTo>
                <a:lnTo>
                  <a:pt x="3089568" y="2093032"/>
                </a:lnTo>
                <a:lnTo>
                  <a:pt x="3097777" y="2083231"/>
                </a:lnTo>
                <a:lnTo>
                  <a:pt x="3109238" y="2077247"/>
                </a:lnTo>
                <a:lnTo>
                  <a:pt x="3122751" y="2075840"/>
                </a:lnTo>
                <a:lnTo>
                  <a:pt x="3135613" y="2079598"/>
                </a:lnTo>
                <a:lnTo>
                  <a:pt x="3145415" y="2087807"/>
                </a:lnTo>
                <a:lnTo>
                  <a:pt x="3151398" y="2099268"/>
                </a:lnTo>
                <a:lnTo>
                  <a:pt x="3152806" y="2112781"/>
                </a:lnTo>
                <a:lnTo>
                  <a:pt x="3149048" y="2125644"/>
                </a:lnTo>
                <a:lnTo>
                  <a:pt x="3140838" y="2135445"/>
                </a:lnTo>
                <a:lnTo>
                  <a:pt x="3129378" y="2141429"/>
                </a:lnTo>
                <a:lnTo>
                  <a:pt x="3115864" y="2142836"/>
                </a:lnTo>
                <a:lnTo>
                  <a:pt x="3103002" y="2139078"/>
                </a:lnTo>
                <a:lnTo>
                  <a:pt x="3093201" y="2130868"/>
                </a:lnTo>
                <a:lnTo>
                  <a:pt x="3087217" y="2119408"/>
                </a:lnTo>
                <a:lnTo>
                  <a:pt x="3085810" y="2105894"/>
                </a:lnTo>
                <a:close/>
              </a:path>
              <a:path w="9987280" h="5440680">
                <a:moveTo>
                  <a:pt x="3057597" y="2401148"/>
                </a:moveTo>
                <a:lnTo>
                  <a:pt x="3061355" y="2388286"/>
                </a:lnTo>
                <a:lnTo>
                  <a:pt x="3069564" y="2378484"/>
                </a:lnTo>
                <a:lnTo>
                  <a:pt x="3081025" y="2372501"/>
                </a:lnTo>
                <a:lnTo>
                  <a:pt x="3094538" y="2371093"/>
                </a:lnTo>
                <a:lnTo>
                  <a:pt x="3107400" y="2374851"/>
                </a:lnTo>
                <a:lnTo>
                  <a:pt x="3117202" y="2383061"/>
                </a:lnTo>
                <a:lnTo>
                  <a:pt x="3123185" y="2394521"/>
                </a:lnTo>
                <a:lnTo>
                  <a:pt x="3124593" y="2408035"/>
                </a:lnTo>
                <a:lnTo>
                  <a:pt x="3120834" y="2420897"/>
                </a:lnTo>
                <a:lnTo>
                  <a:pt x="3112625" y="2430698"/>
                </a:lnTo>
                <a:lnTo>
                  <a:pt x="3101164" y="2436682"/>
                </a:lnTo>
                <a:lnTo>
                  <a:pt x="3087651" y="2438089"/>
                </a:lnTo>
                <a:lnTo>
                  <a:pt x="3074789" y="2434331"/>
                </a:lnTo>
                <a:lnTo>
                  <a:pt x="3064988" y="2426122"/>
                </a:lnTo>
                <a:lnTo>
                  <a:pt x="3059004" y="2414661"/>
                </a:lnTo>
                <a:lnTo>
                  <a:pt x="3057597" y="2401148"/>
                </a:lnTo>
                <a:close/>
              </a:path>
              <a:path w="9987280" h="5440680">
                <a:moveTo>
                  <a:pt x="3031992" y="2696989"/>
                </a:moveTo>
                <a:lnTo>
                  <a:pt x="3035750" y="2684127"/>
                </a:lnTo>
                <a:lnTo>
                  <a:pt x="3043960" y="2674326"/>
                </a:lnTo>
                <a:lnTo>
                  <a:pt x="3055420" y="2668342"/>
                </a:lnTo>
                <a:lnTo>
                  <a:pt x="3068934" y="2666935"/>
                </a:lnTo>
                <a:lnTo>
                  <a:pt x="3081796" y="2670693"/>
                </a:lnTo>
                <a:lnTo>
                  <a:pt x="3091597" y="2678902"/>
                </a:lnTo>
                <a:lnTo>
                  <a:pt x="3097581" y="2690363"/>
                </a:lnTo>
                <a:lnTo>
                  <a:pt x="3098988" y="2703876"/>
                </a:lnTo>
                <a:lnTo>
                  <a:pt x="3095478" y="2715638"/>
                </a:lnTo>
                <a:lnTo>
                  <a:pt x="3087241" y="2725561"/>
                </a:lnTo>
                <a:lnTo>
                  <a:pt x="3075643" y="2732156"/>
                </a:lnTo>
                <a:lnTo>
                  <a:pt x="3062047" y="2733931"/>
                </a:lnTo>
                <a:lnTo>
                  <a:pt x="3049185" y="2730172"/>
                </a:lnTo>
                <a:lnTo>
                  <a:pt x="3039383" y="2721963"/>
                </a:lnTo>
                <a:lnTo>
                  <a:pt x="3033400" y="2710502"/>
                </a:lnTo>
                <a:lnTo>
                  <a:pt x="3031992" y="2696989"/>
                </a:lnTo>
                <a:close/>
              </a:path>
              <a:path w="9987280" h="5440680">
                <a:moveTo>
                  <a:pt x="3002856" y="3008486"/>
                </a:moveTo>
                <a:lnTo>
                  <a:pt x="3006615" y="2995624"/>
                </a:lnTo>
                <a:lnTo>
                  <a:pt x="3014824" y="2985823"/>
                </a:lnTo>
                <a:lnTo>
                  <a:pt x="3026284" y="2979839"/>
                </a:lnTo>
                <a:lnTo>
                  <a:pt x="3039798" y="2978432"/>
                </a:lnTo>
                <a:lnTo>
                  <a:pt x="3052660" y="2982190"/>
                </a:lnTo>
                <a:lnTo>
                  <a:pt x="3062461" y="2990399"/>
                </a:lnTo>
                <a:lnTo>
                  <a:pt x="3068445" y="3001860"/>
                </a:lnTo>
                <a:lnTo>
                  <a:pt x="3069852" y="3015373"/>
                </a:lnTo>
                <a:lnTo>
                  <a:pt x="3065242" y="3026886"/>
                </a:lnTo>
                <a:lnTo>
                  <a:pt x="3057127" y="3036838"/>
                </a:lnTo>
                <a:lnTo>
                  <a:pt x="3046140" y="3043570"/>
                </a:lnTo>
                <a:lnTo>
                  <a:pt x="3032911" y="3045428"/>
                </a:lnTo>
                <a:lnTo>
                  <a:pt x="3020049" y="3041669"/>
                </a:lnTo>
                <a:lnTo>
                  <a:pt x="3010247" y="3033460"/>
                </a:lnTo>
                <a:lnTo>
                  <a:pt x="3004264" y="3021999"/>
                </a:lnTo>
                <a:lnTo>
                  <a:pt x="3002856" y="3008486"/>
                </a:lnTo>
                <a:close/>
              </a:path>
              <a:path w="9987280" h="5440680">
                <a:moveTo>
                  <a:pt x="2975231" y="3301130"/>
                </a:moveTo>
                <a:lnTo>
                  <a:pt x="2978989" y="3288268"/>
                </a:lnTo>
                <a:lnTo>
                  <a:pt x="2987198" y="3278466"/>
                </a:lnTo>
                <a:lnTo>
                  <a:pt x="2998659" y="3272483"/>
                </a:lnTo>
                <a:lnTo>
                  <a:pt x="3012173" y="3271075"/>
                </a:lnTo>
                <a:lnTo>
                  <a:pt x="3025034" y="3274834"/>
                </a:lnTo>
                <a:lnTo>
                  <a:pt x="3034836" y="3283043"/>
                </a:lnTo>
                <a:lnTo>
                  <a:pt x="3040820" y="3294504"/>
                </a:lnTo>
                <a:lnTo>
                  <a:pt x="3042227" y="3308017"/>
                </a:lnTo>
                <a:lnTo>
                  <a:pt x="3038386" y="3321246"/>
                </a:lnTo>
                <a:lnTo>
                  <a:pt x="3030039" y="3331659"/>
                </a:lnTo>
                <a:lnTo>
                  <a:pt x="3018551" y="3337765"/>
                </a:lnTo>
                <a:lnTo>
                  <a:pt x="3005286" y="3338071"/>
                </a:lnTo>
                <a:lnTo>
                  <a:pt x="2992424" y="3334313"/>
                </a:lnTo>
                <a:lnTo>
                  <a:pt x="2982622" y="3326104"/>
                </a:lnTo>
                <a:lnTo>
                  <a:pt x="2976639" y="3314643"/>
                </a:lnTo>
                <a:lnTo>
                  <a:pt x="2975231" y="3301130"/>
                </a:lnTo>
                <a:close/>
              </a:path>
              <a:path w="9987280" h="5440680">
                <a:moveTo>
                  <a:pt x="2947017" y="3596383"/>
                </a:moveTo>
                <a:lnTo>
                  <a:pt x="2950775" y="3583521"/>
                </a:lnTo>
                <a:lnTo>
                  <a:pt x="2958984" y="3573719"/>
                </a:lnTo>
                <a:lnTo>
                  <a:pt x="2970445" y="3567736"/>
                </a:lnTo>
                <a:lnTo>
                  <a:pt x="2983959" y="3566328"/>
                </a:lnTo>
                <a:lnTo>
                  <a:pt x="2996821" y="3570087"/>
                </a:lnTo>
                <a:lnTo>
                  <a:pt x="3006622" y="3578296"/>
                </a:lnTo>
                <a:lnTo>
                  <a:pt x="3012606" y="3589757"/>
                </a:lnTo>
                <a:lnTo>
                  <a:pt x="3014013" y="3603270"/>
                </a:lnTo>
                <a:lnTo>
                  <a:pt x="3010503" y="3615031"/>
                </a:lnTo>
                <a:lnTo>
                  <a:pt x="3002267" y="3624955"/>
                </a:lnTo>
                <a:lnTo>
                  <a:pt x="2990668" y="3631550"/>
                </a:lnTo>
                <a:lnTo>
                  <a:pt x="2977072" y="3633324"/>
                </a:lnTo>
                <a:lnTo>
                  <a:pt x="2964210" y="3629566"/>
                </a:lnTo>
                <a:lnTo>
                  <a:pt x="2954408" y="3621357"/>
                </a:lnTo>
                <a:lnTo>
                  <a:pt x="2948425" y="3609896"/>
                </a:lnTo>
                <a:lnTo>
                  <a:pt x="2947017" y="3596383"/>
                </a:lnTo>
                <a:close/>
              </a:path>
              <a:path w="9987280" h="5440680">
                <a:moveTo>
                  <a:pt x="2949226" y="268123"/>
                </a:moveTo>
                <a:lnTo>
                  <a:pt x="2952984" y="255261"/>
                </a:lnTo>
                <a:lnTo>
                  <a:pt x="2961194" y="245460"/>
                </a:lnTo>
                <a:lnTo>
                  <a:pt x="2972654" y="239476"/>
                </a:lnTo>
                <a:lnTo>
                  <a:pt x="2986168" y="238069"/>
                </a:lnTo>
                <a:lnTo>
                  <a:pt x="2999030" y="241827"/>
                </a:lnTo>
                <a:lnTo>
                  <a:pt x="3008831" y="250036"/>
                </a:lnTo>
                <a:lnTo>
                  <a:pt x="3014815" y="261497"/>
                </a:lnTo>
                <a:lnTo>
                  <a:pt x="3016222" y="275010"/>
                </a:lnTo>
                <a:lnTo>
                  <a:pt x="3012464" y="287872"/>
                </a:lnTo>
                <a:lnTo>
                  <a:pt x="3004254" y="297674"/>
                </a:lnTo>
                <a:lnTo>
                  <a:pt x="2992794" y="303657"/>
                </a:lnTo>
                <a:lnTo>
                  <a:pt x="2979281" y="305065"/>
                </a:lnTo>
                <a:lnTo>
                  <a:pt x="2966419" y="301306"/>
                </a:lnTo>
                <a:lnTo>
                  <a:pt x="2956617" y="293097"/>
                </a:lnTo>
                <a:lnTo>
                  <a:pt x="2950634" y="281637"/>
                </a:lnTo>
                <a:lnTo>
                  <a:pt x="2949226" y="268123"/>
                </a:lnTo>
                <a:close/>
              </a:path>
              <a:path w="9987280" h="5440680">
                <a:moveTo>
                  <a:pt x="2920090" y="579620"/>
                </a:moveTo>
                <a:lnTo>
                  <a:pt x="2923849" y="566758"/>
                </a:lnTo>
                <a:lnTo>
                  <a:pt x="2932058" y="556956"/>
                </a:lnTo>
                <a:lnTo>
                  <a:pt x="2943518" y="550973"/>
                </a:lnTo>
                <a:lnTo>
                  <a:pt x="2957032" y="549566"/>
                </a:lnTo>
                <a:lnTo>
                  <a:pt x="2969894" y="553324"/>
                </a:lnTo>
                <a:lnTo>
                  <a:pt x="2979695" y="561533"/>
                </a:lnTo>
                <a:lnTo>
                  <a:pt x="2985679" y="572994"/>
                </a:lnTo>
                <a:lnTo>
                  <a:pt x="2987086" y="586507"/>
                </a:lnTo>
                <a:lnTo>
                  <a:pt x="2983328" y="599369"/>
                </a:lnTo>
                <a:lnTo>
                  <a:pt x="2975119" y="609170"/>
                </a:lnTo>
                <a:lnTo>
                  <a:pt x="2963658" y="615154"/>
                </a:lnTo>
                <a:lnTo>
                  <a:pt x="2950145" y="616561"/>
                </a:lnTo>
                <a:lnTo>
                  <a:pt x="2937283" y="612803"/>
                </a:lnTo>
                <a:lnTo>
                  <a:pt x="2927481" y="604594"/>
                </a:lnTo>
                <a:lnTo>
                  <a:pt x="2921498" y="593134"/>
                </a:lnTo>
                <a:lnTo>
                  <a:pt x="2920090" y="579620"/>
                </a:lnTo>
                <a:close/>
              </a:path>
              <a:path w="9987280" h="5440680">
                <a:moveTo>
                  <a:pt x="2889267" y="874285"/>
                </a:moveTo>
                <a:lnTo>
                  <a:pt x="2893025" y="861422"/>
                </a:lnTo>
                <a:lnTo>
                  <a:pt x="2901234" y="851621"/>
                </a:lnTo>
                <a:lnTo>
                  <a:pt x="2912695" y="845637"/>
                </a:lnTo>
                <a:lnTo>
                  <a:pt x="2926209" y="844230"/>
                </a:lnTo>
                <a:lnTo>
                  <a:pt x="2939071" y="847988"/>
                </a:lnTo>
                <a:lnTo>
                  <a:pt x="2948872" y="856197"/>
                </a:lnTo>
                <a:lnTo>
                  <a:pt x="2954856" y="867658"/>
                </a:lnTo>
                <a:lnTo>
                  <a:pt x="2956263" y="881171"/>
                </a:lnTo>
                <a:lnTo>
                  <a:pt x="2952505" y="894033"/>
                </a:lnTo>
                <a:lnTo>
                  <a:pt x="2944296" y="903835"/>
                </a:lnTo>
                <a:lnTo>
                  <a:pt x="2932835" y="909818"/>
                </a:lnTo>
                <a:lnTo>
                  <a:pt x="2919322" y="911226"/>
                </a:lnTo>
                <a:lnTo>
                  <a:pt x="2906460" y="907468"/>
                </a:lnTo>
                <a:lnTo>
                  <a:pt x="2896658" y="899259"/>
                </a:lnTo>
                <a:lnTo>
                  <a:pt x="2890675" y="887798"/>
                </a:lnTo>
                <a:lnTo>
                  <a:pt x="2889267" y="874285"/>
                </a:lnTo>
                <a:close/>
              </a:path>
              <a:path w="9987280" h="5440680">
                <a:moveTo>
                  <a:pt x="2861053" y="1169538"/>
                </a:moveTo>
                <a:lnTo>
                  <a:pt x="2864812" y="1156675"/>
                </a:lnTo>
                <a:lnTo>
                  <a:pt x="2873021" y="1146874"/>
                </a:lnTo>
                <a:lnTo>
                  <a:pt x="2884481" y="1140890"/>
                </a:lnTo>
                <a:lnTo>
                  <a:pt x="2897995" y="1139483"/>
                </a:lnTo>
                <a:lnTo>
                  <a:pt x="2910857" y="1143241"/>
                </a:lnTo>
                <a:lnTo>
                  <a:pt x="2920658" y="1151450"/>
                </a:lnTo>
                <a:lnTo>
                  <a:pt x="2926642" y="1162911"/>
                </a:lnTo>
                <a:lnTo>
                  <a:pt x="2928049" y="1176424"/>
                </a:lnTo>
                <a:lnTo>
                  <a:pt x="2924291" y="1189286"/>
                </a:lnTo>
                <a:lnTo>
                  <a:pt x="2916082" y="1199088"/>
                </a:lnTo>
                <a:lnTo>
                  <a:pt x="2904621" y="1205071"/>
                </a:lnTo>
                <a:lnTo>
                  <a:pt x="2891108" y="1206479"/>
                </a:lnTo>
                <a:lnTo>
                  <a:pt x="2878246" y="1202721"/>
                </a:lnTo>
                <a:lnTo>
                  <a:pt x="2868444" y="1194512"/>
                </a:lnTo>
                <a:lnTo>
                  <a:pt x="2862461" y="1183051"/>
                </a:lnTo>
                <a:lnTo>
                  <a:pt x="2861053" y="1169538"/>
                </a:lnTo>
                <a:close/>
              </a:path>
              <a:path w="9987280" h="5440680">
                <a:moveTo>
                  <a:pt x="2832840" y="1464790"/>
                </a:moveTo>
                <a:lnTo>
                  <a:pt x="2836598" y="1451928"/>
                </a:lnTo>
                <a:lnTo>
                  <a:pt x="2844807" y="1442127"/>
                </a:lnTo>
                <a:lnTo>
                  <a:pt x="2856268" y="1436143"/>
                </a:lnTo>
                <a:lnTo>
                  <a:pt x="2869781" y="1434736"/>
                </a:lnTo>
                <a:lnTo>
                  <a:pt x="2882643" y="1438494"/>
                </a:lnTo>
                <a:lnTo>
                  <a:pt x="2892444" y="1446703"/>
                </a:lnTo>
                <a:lnTo>
                  <a:pt x="2898428" y="1458164"/>
                </a:lnTo>
                <a:lnTo>
                  <a:pt x="2899836" y="1471677"/>
                </a:lnTo>
                <a:lnTo>
                  <a:pt x="2895995" y="1484906"/>
                </a:lnTo>
                <a:lnTo>
                  <a:pt x="2887648" y="1495319"/>
                </a:lnTo>
                <a:lnTo>
                  <a:pt x="2876159" y="1501425"/>
                </a:lnTo>
                <a:lnTo>
                  <a:pt x="2862894" y="1501732"/>
                </a:lnTo>
                <a:lnTo>
                  <a:pt x="2850032" y="1497973"/>
                </a:lnTo>
                <a:lnTo>
                  <a:pt x="2840231" y="1489764"/>
                </a:lnTo>
                <a:lnTo>
                  <a:pt x="2834247" y="1478303"/>
                </a:lnTo>
                <a:lnTo>
                  <a:pt x="2832840" y="1464790"/>
                </a:lnTo>
                <a:close/>
              </a:path>
              <a:path w="9987280" h="5440680">
                <a:moveTo>
                  <a:pt x="2801095" y="1775699"/>
                </a:moveTo>
                <a:lnTo>
                  <a:pt x="2804853" y="1762837"/>
                </a:lnTo>
                <a:lnTo>
                  <a:pt x="2813062" y="1753035"/>
                </a:lnTo>
                <a:lnTo>
                  <a:pt x="2824523" y="1747052"/>
                </a:lnTo>
                <a:lnTo>
                  <a:pt x="2838037" y="1745644"/>
                </a:lnTo>
                <a:lnTo>
                  <a:pt x="2850898" y="1749403"/>
                </a:lnTo>
                <a:lnTo>
                  <a:pt x="2860700" y="1757612"/>
                </a:lnTo>
                <a:lnTo>
                  <a:pt x="2866683" y="1769072"/>
                </a:lnTo>
                <a:lnTo>
                  <a:pt x="2868091" y="1782586"/>
                </a:lnTo>
                <a:lnTo>
                  <a:pt x="2864250" y="1795815"/>
                </a:lnTo>
                <a:lnTo>
                  <a:pt x="2855903" y="1806228"/>
                </a:lnTo>
                <a:lnTo>
                  <a:pt x="2844414" y="1812333"/>
                </a:lnTo>
                <a:lnTo>
                  <a:pt x="2831150" y="1812640"/>
                </a:lnTo>
                <a:lnTo>
                  <a:pt x="2818288" y="1808882"/>
                </a:lnTo>
                <a:lnTo>
                  <a:pt x="2808486" y="1800673"/>
                </a:lnTo>
                <a:lnTo>
                  <a:pt x="2802503" y="1789212"/>
                </a:lnTo>
                <a:lnTo>
                  <a:pt x="2801095" y="1775699"/>
                </a:lnTo>
                <a:close/>
              </a:path>
              <a:path w="9987280" h="5440680">
                <a:moveTo>
                  <a:pt x="2772293" y="2073561"/>
                </a:moveTo>
                <a:lnTo>
                  <a:pt x="2776051" y="2060699"/>
                </a:lnTo>
                <a:lnTo>
                  <a:pt x="2784260" y="2050897"/>
                </a:lnTo>
                <a:lnTo>
                  <a:pt x="2795721" y="2044914"/>
                </a:lnTo>
                <a:lnTo>
                  <a:pt x="2809234" y="2043506"/>
                </a:lnTo>
                <a:lnTo>
                  <a:pt x="2822096" y="2047265"/>
                </a:lnTo>
                <a:lnTo>
                  <a:pt x="2831898" y="2055474"/>
                </a:lnTo>
                <a:lnTo>
                  <a:pt x="2837881" y="2066934"/>
                </a:lnTo>
                <a:lnTo>
                  <a:pt x="2839289" y="2080448"/>
                </a:lnTo>
                <a:lnTo>
                  <a:pt x="2835779" y="2092209"/>
                </a:lnTo>
                <a:lnTo>
                  <a:pt x="2827542" y="2102133"/>
                </a:lnTo>
                <a:lnTo>
                  <a:pt x="2815943" y="2108728"/>
                </a:lnTo>
                <a:lnTo>
                  <a:pt x="2802347" y="2110502"/>
                </a:lnTo>
                <a:lnTo>
                  <a:pt x="2789485" y="2106744"/>
                </a:lnTo>
                <a:lnTo>
                  <a:pt x="2779684" y="2098535"/>
                </a:lnTo>
                <a:lnTo>
                  <a:pt x="2773700" y="2087074"/>
                </a:lnTo>
                <a:lnTo>
                  <a:pt x="2772293" y="2073561"/>
                </a:lnTo>
                <a:close/>
              </a:path>
              <a:path w="9987280" h="5440680">
                <a:moveTo>
                  <a:pt x="2742058" y="2365616"/>
                </a:moveTo>
                <a:lnTo>
                  <a:pt x="2745816" y="2352754"/>
                </a:lnTo>
                <a:lnTo>
                  <a:pt x="2754025" y="2342953"/>
                </a:lnTo>
                <a:lnTo>
                  <a:pt x="2765486" y="2336969"/>
                </a:lnTo>
                <a:lnTo>
                  <a:pt x="2779000" y="2335562"/>
                </a:lnTo>
                <a:lnTo>
                  <a:pt x="2791861" y="2339320"/>
                </a:lnTo>
                <a:lnTo>
                  <a:pt x="2801663" y="2347529"/>
                </a:lnTo>
                <a:lnTo>
                  <a:pt x="2807646" y="2358990"/>
                </a:lnTo>
                <a:lnTo>
                  <a:pt x="2809054" y="2372503"/>
                </a:lnTo>
                <a:lnTo>
                  <a:pt x="2805296" y="2385365"/>
                </a:lnTo>
                <a:lnTo>
                  <a:pt x="2797087" y="2395167"/>
                </a:lnTo>
                <a:lnTo>
                  <a:pt x="2785626" y="2401150"/>
                </a:lnTo>
                <a:lnTo>
                  <a:pt x="2772113" y="2402558"/>
                </a:lnTo>
                <a:lnTo>
                  <a:pt x="2759251" y="2398799"/>
                </a:lnTo>
                <a:lnTo>
                  <a:pt x="2749449" y="2390590"/>
                </a:lnTo>
                <a:lnTo>
                  <a:pt x="2743466" y="2379129"/>
                </a:lnTo>
                <a:lnTo>
                  <a:pt x="2742058" y="2365616"/>
                </a:lnTo>
                <a:close/>
              </a:path>
              <a:path w="9987280" h="5440680">
                <a:moveTo>
                  <a:pt x="2716454" y="2661458"/>
                </a:moveTo>
                <a:lnTo>
                  <a:pt x="2720212" y="2648596"/>
                </a:lnTo>
                <a:lnTo>
                  <a:pt x="2728421" y="2638794"/>
                </a:lnTo>
                <a:lnTo>
                  <a:pt x="2739882" y="2632811"/>
                </a:lnTo>
                <a:lnTo>
                  <a:pt x="2753395" y="2631403"/>
                </a:lnTo>
                <a:lnTo>
                  <a:pt x="2766257" y="2635162"/>
                </a:lnTo>
                <a:lnTo>
                  <a:pt x="2776058" y="2643371"/>
                </a:lnTo>
                <a:lnTo>
                  <a:pt x="2782042" y="2654832"/>
                </a:lnTo>
                <a:lnTo>
                  <a:pt x="2783449" y="2668345"/>
                </a:lnTo>
                <a:lnTo>
                  <a:pt x="2779940" y="2680106"/>
                </a:lnTo>
                <a:lnTo>
                  <a:pt x="2771703" y="2690030"/>
                </a:lnTo>
                <a:lnTo>
                  <a:pt x="2760104" y="2696625"/>
                </a:lnTo>
                <a:lnTo>
                  <a:pt x="2746508" y="2698399"/>
                </a:lnTo>
                <a:lnTo>
                  <a:pt x="2733646" y="2694641"/>
                </a:lnTo>
                <a:lnTo>
                  <a:pt x="2723845" y="2686432"/>
                </a:lnTo>
                <a:lnTo>
                  <a:pt x="2717861" y="2674971"/>
                </a:lnTo>
                <a:lnTo>
                  <a:pt x="2716454" y="2661458"/>
                </a:lnTo>
                <a:close/>
              </a:path>
              <a:path w="9987280" h="5440680">
                <a:moveTo>
                  <a:pt x="2687318" y="2972954"/>
                </a:moveTo>
                <a:lnTo>
                  <a:pt x="2691076" y="2960092"/>
                </a:lnTo>
                <a:lnTo>
                  <a:pt x="2699285" y="2950291"/>
                </a:lnTo>
                <a:lnTo>
                  <a:pt x="2710746" y="2944307"/>
                </a:lnTo>
                <a:lnTo>
                  <a:pt x="2724259" y="2942900"/>
                </a:lnTo>
                <a:lnTo>
                  <a:pt x="2737121" y="2946658"/>
                </a:lnTo>
                <a:lnTo>
                  <a:pt x="2746923" y="2954867"/>
                </a:lnTo>
                <a:lnTo>
                  <a:pt x="2752906" y="2966328"/>
                </a:lnTo>
                <a:lnTo>
                  <a:pt x="2754314" y="2979841"/>
                </a:lnTo>
                <a:lnTo>
                  <a:pt x="2750804" y="2991603"/>
                </a:lnTo>
                <a:lnTo>
                  <a:pt x="2742567" y="3001527"/>
                </a:lnTo>
                <a:lnTo>
                  <a:pt x="2730969" y="3008122"/>
                </a:lnTo>
                <a:lnTo>
                  <a:pt x="2717372" y="3009896"/>
                </a:lnTo>
                <a:lnTo>
                  <a:pt x="2704511" y="3006138"/>
                </a:lnTo>
                <a:lnTo>
                  <a:pt x="2694709" y="2997928"/>
                </a:lnTo>
                <a:lnTo>
                  <a:pt x="2688725" y="2986468"/>
                </a:lnTo>
                <a:lnTo>
                  <a:pt x="2687318" y="2972954"/>
                </a:lnTo>
                <a:close/>
              </a:path>
              <a:path w="9987280" h="5440680">
                <a:moveTo>
                  <a:pt x="2659104" y="3268207"/>
                </a:moveTo>
                <a:lnTo>
                  <a:pt x="2662862" y="3255345"/>
                </a:lnTo>
                <a:lnTo>
                  <a:pt x="2671071" y="3245544"/>
                </a:lnTo>
                <a:lnTo>
                  <a:pt x="2682532" y="3239560"/>
                </a:lnTo>
                <a:lnTo>
                  <a:pt x="2696045" y="3238153"/>
                </a:lnTo>
                <a:lnTo>
                  <a:pt x="2708907" y="3241911"/>
                </a:lnTo>
                <a:lnTo>
                  <a:pt x="2718709" y="3250120"/>
                </a:lnTo>
                <a:lnTo>
                  <a:pt x="2724692" y="3261581"/>
                </a:lnTo>
                <a:lnTo>
                  <a:pt x="2726100" y="3275094"/>
                </a:lnTo>
                <a:lnTo>
                  <a:pt x="2722590" y="3286856"/>
                </a:lnTo>
                <a:lnTo>
                  <a:pt x="2714353" y="3296780"/>
                </a:lnTo>
                <a:lnTo>
                  <a:pt x="2702755" y="3303375"/>
                </a:lnTo>
                <a:lnTo>
                  <a:pt x="2689158" y="3305149"/>
                </a:lnTo>
                <a:lnTo>
                  <a:pt x="2676297" y="3301391"/>
                </a:lnTo>
                <a:lnTo>
                  <a:pt x="2666495" y="3293181"/>
                </a:lnTo>
                <a:lnTo>
                  <a:pt x="2660512" y="3281721"/>
                </a:lnTo>
                <a:lnTo>
                  <a:pt x="2659104" y="3268207"/>
                </a:lnTo>
                <a:close/>
              </a:path>
              <a:path w="9987280" h="5440680">
                <a:moveTo>
                  <a:pt x="2634088" y="3561440"/>
                </a:moveTo>
                <a:lnTo>
                  <a:pt x="2637846" y="3548578"/>
                </a:lnTo>
                <a:lnTo>
                  <a:pt x="2646055" y="3538776"/>
                </a:lnTo>
                <a:lnTo>
                  <a:pt x="2657516" y="3532793"/>
                </a:lnTo>
                <a:lnTo>
                  <a:pt x="2671029" y="3531386"/>
                </a:lnTo>
                <a:lnTo>
                  <a:pt x="2683891" y="3535144"/>
                </a:lnTo>
                <a:lnTo>
                  <a:pt x="2693693" y="3543353"/>
                </a:lnTo>
                <a:lnTo>
                  <a:pt x="2699676" y="3554814"/>
                </a:lnTo>
                <a:lnTo>
                  <a:pt x="2701084" y="3568327"/>
                </a:lnTo>
                <a:lnTo>
                  <a:pt x="2696225" y="3580941"/>
                </a:lnTo>
                <a:lnTo>
                  <a:pt x="2688138" y="3590770"/>
                </a:lnTo>
                <a:lnTo>
                  <a:pt x="2677289" y="3596891"/>
                </a:lnTo>
                <a:lnTo>
                  <a:pt x="2664143" y="3598382"/>
                </a:lnTo>
                <a:lnTo>
                  <a:pt x="2651281" y="3594623"/>
                </a:lnTo>
                <a:lnTo>
                  <a:pt x="2641479" y="3586414"/>
                </a:lnTo>
                <a:lnTo>
                  <a:pt x="2635496" y="3574953"/>
                </a:lnTo>
                <a:lnTo>
                  <a:pt x="2634088" y="3561440"/>
                </a:lnTo>
                <a:close/>
              </a:path>
              <a:path w="9987280" h="5440680">
                <a:moveTo>
                  <a:pt x="2649010" y="249758"/>
                </a:moveTo>
                <a:lnTo>
                  <a:pt x="2652768" y="236896"/>
                </a:lnTo>
                <a:lnTo>
                  <a:pt x="2660977" y="227094"/>
                </a:lnTo>
                <a:lnTo>
                  <a:pt x="2672438" y="221111"/>
                </a:lnTo>
                <a:lnTo>
                  <a:pt x="2685951" y="219703"/>
                </a:lnTo>
                <a:lnTo>
                  <a:pt x="2698813" y="223462"/>
                </a:lnTo>
                <a:lnTo>
                  <a:pt x="2708614" y="231671"/>
                </a:lnTo>
                <a:lnTo>
                  <a:pt x="2714598" y="243131"/>
                </a:lnTo>
                <a:lnTo>
                  <a:pt x="2716006" y="256645"/>
                </a:lnTo>
                <a:lnTo>
                  <a:pt x="2712247" y="269507"/>
                </a:lnTo>
                <a:lnTo>
                  <a:pt x="2704038" y="279308"/>
                </a:lnTo>
                <a:lnTo>
                  <a:pt x="2692578" y="285292"/>
                </a:lnTo>
                <a:lnTo>
                  <a:pt x="2679064" y="286699"/>
                </a:lnTo>
                <a:lnTo>
                  <a:pt x="2666202" y="282941"/>
                </a:lnTo>
                <a:lnTo>
                  <a:pt x="2656401" y="274732"/>
                </a:lnTo>
                <a:lnTo>
                  <a:pt x="2650417" y="263271"/>
                </a:lnTo>
                <a:lnTo>
                  <a:pt x="2649010" y="249758"/>
                </a:lnTo>
                <a:close/>
              </a:path>
              <a:path w="9987280" h="5440680">
                <a:moveTo>
                  <a:pt x="2619874" y="561255"/>
                </a:moveTo>
                <a:lnTo>
                  <a:pt x="2623632" y="548393"/>
                </a:lnTo>
                <a:lnTo>
                  <a:pt x="2631841" y="538591"/>
                </a:lnTo>
                <a:lnTo>
                  <a:pt x="2643302" y="532608"/>
                </a:lnTo>
                <a:lnTo>
                  <a:pt x="2656815" y="531200"/>
                </a:lnTo>
                <a:lnTo>
                  <a:pt x="2669677" y="534958"/>
                </a:lnTo>
                <a:lnTo>
                  <a:pt x="2679479" y="543167"/>
                </a:lnTo>
                <a:lnTo>
                  <a:pt x="2685462" y="554628"/>
                </a:lnTo>
                <a:lnTo>
                  <a:pt x="2686870" y="568141"/>
                </a:lnTo>
                <a:lnTo>
                  <a:pt x="2683112" y="581003"/>
                </a:lnTo>
                <a:lnTo>
                  <a:pt x="2674902" y="590805"/>
                </a:lnTo>
                <a:lnTo>
                  <a:pt x="2663442" y="596789"/>
                </a:lnTo>
                <a:lnTo>
                  <a:pt x="2649928" y="598196"/>
                </a:lnTo>
                <a:lnTo>
                  <a:pt x="2637066" y="594438"/>
                </a:lnTo>
                <a:lnTo>
                  <a:pt x="2627265" y="586229"/>
                </a:lnTo>
                <a:lnTo>
                  <a:pt x="2621281" y="574768"/>
                </a:lnTo>
                <a:lnTo>
                  <a:pt x="2619874" y="561255"/>
                </a:lnTo>
                <a:close/>
              </a:path>
              <a:path w="9987280" h="5440680">
                <a:moveTo>
                  <a:pt x="2589050" y="855919"/>
                </a:moveTo>
                <a:lnTo>
                  <a:pt x="2592809" y="843057"/>
                </a:lnTo>
                <a:lnTo>
                  <a:pt x="2601018" y="833255"/>
                </a:lnTo>
                <a:lnTo>
                  <a:pt x="2612479" y="827272"/>
                </a:lnTo>
                <a:lnTo>
                  <a:pt x="2625992" y="825865"/>
                </a:lnTo>
                <a:lnTo>
                  <a:pt x="2638854" y="829623"/>
                </a:lnTo>
                <a:lnTo>
                  <a:pt x="2648655" y="837832"/>
                </a:lnTo>
                <a:lnTo>
                  <a:pt x="2654639" y="849293"/>
                </a:lnTo>
                <a:lnTo>
                  <a:pt x="2656046" y="862806"/>
                </a:lnTo>
                <a:lnTo>
                  <a:pt x="2652288" y="875668"/>
                </a:lnTo>
                <a:lnTo>
                  <a:pt x="2644079" y="885470"/>
                </a:lnTo>
                <a:lnTo>
                  <a:pt x="2632618" y="891453"/>
                </a:lnTo>
                <a:lnTo>
                  <a:pt x="2619105" y="892860"/>
                </a:lnTo>
                <a:lnTo>
                  <a:pt x="2606243" y="889102"/>
                </a:lnTo>
                <a:lnTo>
                  <a:pt x="2596442" y="880893"/>
                </a:lnTo>
                <a:lnTo>
                  <a:pt x="2590458" y="869432"/>
                </a:lnTo>
                <a:lnTo>
                  <a:pt x="2589050" y="855919"/>
                </a:lnTo>
                <a:close/>
              </a:path>
              <a:path w="9987280" h="5440680">
                <a:moveTo>
                  <a:pt x="2561425" y="1148563"/>
                </a:moveTo>
                <a:lnTo>
                  <a:pt x="2565183" y="1135701"/>
                </a:lnTo>
                <a:lnTo>
                  <a:pt x="2573392" y="1125899"/>
                </a:lnTo>
                <a:lnTo>
                  <a:pt x="2584853" y="1119916"/>
                </a:lnTo>
                <a:lnTo>
                  <a:pt x="2598367" y="1118508"/>
                </a:lnTo>
                <a:lnTo>
                  <a:pt x="2611229" y="1122267"/>
                </a:lnTo>
                <a:lnTo>
                  <a:pt x="2621030" y="1130476"/>
                </a:lnTo>
                <a:lnTo>
                  <a:pt x="2627014" y="1141936"/>
                </a:lnTo>
                <a:lnTo>
                  <a:pt x="2628421" y="1155450"/>
                </a:lnTo>
                <a:lnTo>
                  <a:pt x="2624663" y="1168312"/>
                </a:lnTo>
                <a:lnTo>
                  <a:pt x="2616454" y="1178113"/>
                </a:lnTo>
                <a:lnTo>
                  <a:pt x="2604993" y="1184097"/>
                </a:lnTo>
                <a:lnTo>
                  <a:pt x="2591480" y="1185504"/>
                </a:lnTo>
                <a:lnTo>
                  <a:pt x="2578618" y="1181746"/>
                </a:lnTo>
                <a:lnTo>
                  <a:pt x="2568816" y="1173537"/>
                </a:lnTo>
                <a:lnTo>
                  <a:pt x="2562833" y="1162076"/>
                </a:lnTo>
                <a:lnTo>
                  <a:pt x="2561425" y="1148563"/>
                </a:lnTo>
                <a:close/>
              </a:path>
              <a:path w="9987280" h="5440680">
                <a:moveTo>
                  <a:pt x="2532624" y="1446425"/>
                </a:moveTo>
                <a:lnTo>
                  <a:pt x="2536382" y="1433563"/>
                </a:lnTo>
                <a:lnTo>
                  <a:pt x="2544591" y="1423761"/>
                </a:lnTo>
                <a:lnTo>
                  <a:pt x="2556052" y="1417778"/>
                </a:lnTo>
                <a:lnTo>
                  <a:pt x="2569565" y="1416371"/>
                </a:lnTo>
                <a:lnTo>
                  <a:pt x="2582427" y="1420129"/>
                </a:lnTo>
                <a:lnTo>
                  <a:pt x="2592229" y="1428338"/>
                </a:lnTo>
                <a:lnTo>
                  <a:pt x="2598212" y="1439799"/>
                </a:lnTo>
                <a:lnTo>
                  <a:pt x="2599620" y="1453312"/>
                </a:lnTo>
                <a:lnTo>
                  <a:pt x="2595861" y="1466174"/>
                </a:lnTo>
                <a:lnTo>
                  <a:pt x="2587652" y="1475976"/>
                </a:lnTo>
                <a:lnTo>
                  <a:pt x="2576191" y="1481959"/>
                </a:lnTo>
                <a:lnTo>
                  <a:pt x="2562678" y="1483366"/>
                </a:lnTo>
                <a:lnTo>
                  <a:pt x="2549816" y="1479608"/>
                </a:lnTo>
                <a:lnTo>
                  <a:pt x="2540015" y="1471399"/>
                </a:lnTo>
                <a:lnTo>
                  <a:pt x="2534031" y="1459938"/>
                </a:lnTo>
                <a:lnTo>
                  <a:pt x="2532624" y="1446425"/>
                </a:lnTo>
                <a:close/>
              </a:path>
              <a:path w="9987280" h="5440680">
                <a:moveTo>
                  <a:pt x="2500879" y="1757333"/>
                </a:moveTo>
                <a:lnTo>
                  <a:pt x="2504637" y="1744471"/>
                </a:lnTo>
                <a:lnTo>
                  <a:pt x="2512846" y="1734670"/>
                </a:lnTo>
                <a:lnTo>
                  <a:pt x="2524306" y="1728686"/>
                </a:lnTo>
                <a:lnTo>
                  <a:pt x="2537820" y="1727279"/>
                </a:lnTo>
                <a:lnTo>
                  <a:pt x="2550682" y="1731037"/>
                </a:lnTo>
                <a:lnTo>
                  <a:pt x="2560483" y="1739246"/>
                </a:lnTo>
                <a:lnTo>
                  <a:pt x="2566467" y="1750707"/>
                </a:lnTo>
                <a:lnTo>
                  <a:pt x="2567874" y="1764220"/>
                </a:lnTo>
                <a:lnTo>
                  <a:pt x="2564116" y="1777082"/>
                </a:lnTo>
                <a:lnTo>
                  <a:pt x="2555907" y="1786884"/>
                </a:lnTo>
                <a:lnTo>
                  <a:pt x="2544446" y="1792867"/>
                </a:lnTo>
                <a:lnTo>
                  <a:pt x="2530933" y="1794275"/>
                </a:lnTo>
                <a:lnTo>
                  <a:pt x="2518071" y="1790517"/>
                </a:lnTo>
                <a:lnTo>
                  <a:pt x="2508270" y="1782307"/>
                </a:lnTo>
                <a:lnTo>
                  <a:pt x="2502286" y="1770847"/>
                </a:lnTo>
                <a:lnTo>
                  <a:pt x="2500879" y="1757333"/>
                </a:lnTo>
                <a:close/>
              </a:path>
              <a:path w="9987280" h="5440680">
                <a:moveTo>
                  <a:pt x="2472665" y="2052586"/>
                </a:moveTo>
                <a:lnTo>
                  <a:pt x="2476423" y="2039724"/>
                </a:lnTo>
                <a:lnTo>
                  <a:pt x="2484632" y="2029923"/>
                </a:lnTo>
                <a:lnTo>
                  <a:pt x="2496093" y="2023939"/>
                </a:lnTo>
                <a:lnTo>
                  <a:pt x="2509606" y="2022532"/>
                </a:lnTo>
                <a:lnTo>
                  <a:pt x="2522468" y="2026290"/>
                </a:lnTo>
                <a:lnTo>
                  <a:pt x="2532269" y="2034499"/>
                </a:lnTo>
                <a:lnTo>
                  <a:pt x="2538253" y="2045960"/>
                </a:lnTo>
                <a:lnTo>
                  <a:pt x="2539661" y="2059473"/>
                </a:lnTo>
                <a:lnTo>
                  <a:pt x="2535902" y="2072335"/>
                </a:lnTo>
                <a:lnTo>
                  <a:pt x="2527693" y="2082137"/>
                </a:lnTo>
                <a:lnTo>
                  <a:pt x="2516232" y="2088120"/>
                </a:lnTo>
                <a:lnTo>
                  <a:pt x="2502719" y="2089528"/>
                </a:lnTo>
                <a:lnTo>
                  <a:pt x="2489857" y="2085770"/>
                </a:lnTo>
                <a:lnTo>
                  <a:pt x="2480056" y="2077560"/>
                </a:lnTo>
                <a:lnTo>
                  <a:pt x="2474072" y="2066100"/>
                </a:lnTo>
                <a:lnTo>
                  <a:pt x="2472665" y="2052586"/>
                </a:lnTo>
                <a:close/>
              </a:path>
              <a:path w="9987280" h="5440680">
                <a:moveTo>
                  <a:pt x="2442430" y="2344641"/>
                </a:moveTo>
                <a:lnTo>
                  <a:pt x="2446188" y="2331779"/>
                </a:lnTo>
                <a:lnTo>
                  <a:pt x="2454397" y="2321978"/>
                </a:lnTo>
                <a:lnTo>
                  <a:pt x="2465858" y="2315994"/>
                </a:lnTo>
                <a:lnTo>
                  <a:pt x="2479371" y="2314587"/>
                </a:lnTo>
                <a:lnTo>
                  <a:pt x="2492233" y="2318345"/>
                </a:lnTo>
                <a:lnTo>
                  <a:pt x="2502035" y="2326554"/>
                </a:lnTo>
                <a:lnTo>
                  <a:pt x="2508018" y="2338015"/>
                </a:lnTo>
                <a:lnTo>
                  <a:pt x="2509426" y="2351528"/>
                </a:lnTo>
                <a:lnTo>
                  <a:pt x="2505668" y="2364390"/>
                </a:lnTo>
                <a:lnTo>
                  <a:pt x="2497458" y="2374192"/>
                </a:lnTo>
                <a:lnTo>
                  <a:pt x="2485998" y="2380175"/>
                </a:lnTo>
                <a:lnTo>
                  <a:pt x="2472484" y="2381583"/>
                </a:lnTo>
                <a:lnTo>
                  <a:pt x="2459623" y="2377825"/>
                </a:lnTo>
                <a:lnTo>
                  <a:pt x="2449821" y="2369615"/>
                </a:lnTo>
                <a:lnTo>
                  <a:pt x="2443838" y="2358155"/>
                </a:lnTo>
                <a:lnTo>
                  <a:pt x="2442430" y="2344641"/>
                </a:lnTo>
                <a:close/>
              </a:path>
              <a:path w="9987280" h="5440680">
                <a:moveTo>
                  <a:pt x="2416826" y="2640483"/>
                </a:moveTo>
                <a:lnTo>
                  <a:pt x="2420584" y="2627621"/>
                </a:lnTo>
                <a:lnTo>
                  <a:pt x="2428793" y="2617819"/>
                </a:lnTo>
                <a:lnTo>
                  <a:pt x="2440253" y="2611836"/>
                </a:lnTo>
                <a:lnTo>
                  <a:pt x="2453767" y="2610428"/>
                </a:lnTo>
                <a:lnTo>
                  <a:pt x="2466629" y="2614187"/>
                </a:lnTo>
                <a:lnTo>
                  <a:pt x="2476430" y="2622396"/>
                </a:lnTo>
                <a:lnTo>
                  <a:pt x="2482414" y="2633857"/>
                </a:lnTo>
                <a:lnTo>
                  <a:pt x="2483822" y="2647370"/>
                </a:lnTo>
                <a:lnTo>
                  <a:pt x="2480063" y="2660232"/>
                </a:lnTo>
                <a:lnTo>
                  <a:pt x="2471854" y="2670034"/>
                </a:lnTo>
                <a:lnTo>
                  <a:pt x="2460393" y="2676017"/>
                </a:lnTo>
                <a:lnTo>
                  <a:pt x="2446880" y="2677424"/>
                </a:lnTo>
                <a:lnTo>
                  <a:pt x="2434018" y="2673666"/>
                </a:lnTo>
                <a:lnTo>
                  <a:pt x="2424217" y="2665457"/>
                </a:lnTo>
                <a:lnTo>
                  <a:pt x="2418233" y="2653996"/>
                </a:lnTo>
                <a:lnTo>
                  <a:pt x="2416826" y="2640483"/>
                </a:lnTo>
                <a:close/>
              </a:path>
              <a:path w="9987280" h="5440680">
                <a:moveTo>
                  <a:pt x="2387690" y="2951980"/>
                </a:moveTo>
                <a:lnTo>
                  <a:pt x="2391448" y="2939118"/>
                </a:lnTo>
                <a:lnTo>
                  <a:pt x="2399657" y="2929317"/>
                </a:lnTo>
                <a:lnTo>
                  <a:pt x="2411118" y="2923333"/>
                </a:lnTo>
                <a:lnTo>
                  <a:pt x="2424631" y="2921926"/>
                </a:lnTo>
                <a:lnTo>
                  <a:pt x="2437493" y="2925684"/>
                </a:lnTo>
                <a:lnTo>
                  <a:pt x="2447295" y="2933893"/>
                </a:lnTo>
                <a:lnTo>
                  <a:pt x="2453278" y="2945354"/>
                </a:lnTo>
                <a:lnTo>
                  <a:pt x="2454686" y="2958867"/>
                </a:lnTo>
                <a:lnTo>
                  <a:pt x="2450927" y="2971729"/>
                </a:lnTo>
                <a:lnTo>
                  <a:pt x="2442718" y="2981531"/>
                </a:lnTo>
                <a:lnTo>
                  <a:pt x="2431258" y="2987514"/>
                </a:lnTo>
                <a:lnTo>
                  <a:pt x="2417744" y="2988921"/>
                </a:lnTo>
                <a:lnTo>
                  <a:pt x="2404882" y="2985163"/>
                </a:lnTo>
                <a:lnTo>
                  <a:pt x="2395081" y="2976954"/>
                </a:lnTo>
                <a:lnTo>
                  <a:pt x="2389097" y="2965493"/>
                </a:lnTo>
                <a:lnTo>
                  <a:pt x="2387690" y="2951980"/>
                </a:lnTo>
                <a:close/>
              </a:path>
              <a:path w="9987280" h="5440680">
                <a:moveTo>
                  <a:pt x="2359477" y="3247233"/>
                </a:moveTo>
                <a:lnTo>
                  <a:pt x="2363235" y="3234371"/>
                </a:lnTo>
                <a:lnTo>
                  <a:pt x="2371444" y="3224570"/>
                </a:lnTo>
                <a:lnTo>
                  <a:pt x="2382905" y="3218586"/>
                </a:lnTo>
                <a:lnTo>
                  <a:pt x="2396418" y="3217179"/>
                </a:lnTo>
                <a:lnTo>
                  <a:pt x="2409280" y="3220937"/>
                </a:lnTo>
                <a:lnTo>
                  <a:pt x="2419081" y="3229146"/>
                </a:lnTo>
                <a:lnTo>
                  <a:pt x="2425065" y="3240607"/>
                </a:lnTo>
                <a:lnTo>
                  <a:pt x="2426472" y="3254120"/>
                </a:lnTo>
                <a:lnTo>
                  <a:pt x="2422714" y="3266982"/>
                </a:lnTo>
                <a:lnTo>
                  <a:pt x="2414505" y="3276784"/>
                </a:lnTo>
                <a:lnTo>
                  <a:pt x="2403044" y="3282767"/>
                </a:lnTo>
                <a:lnTo>
                  <a:pt x="2389531" y="3284175"/>
                </a:lnTo>
                <a:lnTo>
                  <a:pt x="2376669" y="3280416"/>
                </a:lnTo>
                <a:lnTo>
                  <a:pt x="2366868" y="3272207"/>
                </a:lnTo>
                <a:lnTo>
                  <a:pt x="2360884" y="3260746"/>
                </a:lnTo>
                <a:lnTo>
                  <a:pt x="2359477" y="3247233"/>
                </a:lnTo>
                <a:close/>
              </a:path>
              <a:path w="9987280" h="5440680">
                <a:moveTo>
                  <a:pt x="2331852" y="3539877"/>
                </a:moveTo>
                <a:lnTo>
                  <a:pt x="2335610" y="3527015"/>
                </a:lnTo>
                <a:lnTo>
                  <a:pt x="2343819" y="3517213"/>
                </a:lnTo>
                <a:lnTo>
                  <a:pt x="2355279" y="3511230"/>
                </a:lnTo>
                <a:lnTo>
                  <a:pt x="2368793" y="3509822"/>
                </a:lnTo>
                <a:lnTo>
                  <a:pt x="2381655" y="3513581"/>
                </a:lnTo>
                <a:lnTo>
                  <a:pt x="2391456" y="3521790"/>
                </a:lnTo>
                <a:lnTo>
                  <a:pt x="2397440" y="3533251"/>
                </a:lnTo>
                <a:lnTo>
                  <a:pt x="2398847" y="3546764"/>
                </a:lnTo>
                <a:lnTo>
                  <a:pt x="2395089" y="3559626"/>
                </a:lnTo>
                <a:lnTo>
                  <a:pt x="2386880" y="3569428"/>
                </a:lnTo>
                <a:lnTo>
                  <a:pt x="2375419" y="3575411"/>
                </a:lnTo>
                <a:lnTo>
                  <a:pt x="2361906" y="3576818"/>
                </a:lnTo>
                <a:lnTo>
                  <a:pt x="2349044" y="3573060"/>
                </a:lnTo>
                <a:lnTo>
                  <a:pt x="2339243" y="3564851"/>
                </a:lnTo>
                <a:lnTo>
                  <a:pt x="2333259" y="3553390"/>
                </a:lnTo>
                <a:lnTo>
                  <a:pt x="2331852" y="3539877"/>
                </a:lnTo>
                <a:close/>
              </a:path>
              <a:path w="9987280" h="5440680">
                <a:moveTo>
                  <a:pt x="2336080" y="214815"/>
                </a:moveTo>
                <a:lnTo>
                  <a:pt x="2339838" y="201953"/>
                </a:lnTo>
                <a:lnTo>
                  <a:pt x="2348048" y="192151"/>
                </a:lnTo>
                <a:lnTo>
                  <a:pt x="2359508" y="186168"/>
                </a:lnTo>
                <a:lnTo>
                  <a:pt x="2373022" y="184760"/>
                </a:lnTo>
                <a:lnTo>
                  <a:pt x="2385884" y="188518"/>
                </a:lnTo>
                <a:lnTo>
                  <a:pt x="2395685" y="196728"/>
                </a:lnTo>
                <a:lnTo>
                  <a:pt x="2401669" y="208188"/>
                </a:lnTo>
                <a:lnTo>
                  <a:pt x="2403076" y="221701"/>
                </a:lnTo>
                <a:lnTo>
                  <a:pt x="2399318" y="234564"/>
                </a:lnTo>
                <a:lnTo>
                  <a:pt x="2391109" y="244365"/>
                </a:lnTo>
                <a:lnTo>
                  <a:pt x="2379648" y="250349"/>
                </a:lnTo>
                <a:lnTo>
                  <a:pt x="2366135" y="251756"/>
                </a:lnTo>
                <a:lnTo>
                  <a:pt x="2353273" y="247998"/>
                </a:lnTo>
                <a:lnTo>
                  <a:pt x="2343471" y="239789"/>
                </a:lnTo>
                <a:lnTo>
                  <a:pt x="2337488" y="228328"/>
                </a:lnTo>
                <a:lnTo>
                  <a:pt x="2336080" y="214815"/>
                </a:lnTo>
                <a:close/>
              </a:path>
              <a:path w="9987280" h="5440680">
                <a:moveTo>
                  <a:pt x="2304335" y="525723"/>
                </a:moveTo>
                <a:lnTo>
                  <a:pt x="2308093" y="512861"/>
                </a:lnTo>
                <a:lnTo>
                  <a:pt x="2316302" y="503060"/>
                </a:lnTo>
                <a:lnTo>
                  <a:pt x="2327763" y="497076"/>
                </a:lnTo>
                <a:lnTo>
                  <a:pt x="2341276" y="495669"/>
                </a:lnTo>
                <a:lnTo>
                  <a:pt x="2354138" y="499427"/>
                </a:lnTo>
                <a:lnTo>
                  <a:pt x="2363940" y="507636"/>
                </a:lnTo>
                <a:lnTo>
                  <a:pt x="2369923" y="519097"/>
                </a:lnTo>
                <a:lnTo>
                  <a:pt x="2371331" y="532610"/>
                </a:lnTo>
                <a:lnTo>
                  <a:pt x="2367573" y="545472"/>
                </a:lnTo>
                <a:lnTo>
                  <a:pt x="2359364" y="555274"/>
                </a:lnTo>
                <a:lnTo>
                  <a:pt x="2347903" y="561257"/>
                </a:lnTo>
                <a:lnTo>
                  <a:pt x="2334390" y="562665"/>
                </a:lnTo>
                <a:lnTo>
                  <a:pt x="2321528" y="558906"/>
                </a:lnTo>
                <a:lnTo>
                  <a:pt x="2311726" y="550697"/>
                </a:lnTo>
                <a:lnTo>
                  <a:pt x="2305743" y="539237"/>
                </a:lnTo>
                <a:lnTo>
                  <a:pt x="2304335" y="525723"/>
                </a:lnTo>
                <a:close/>
              </a:path>
              <a:path w="9987280" h="5440680">
                <a:moveTo>
                  <a:pt x="2276122" y="820977"/>
                </a:moveTo>
                <a:lnTo>
                  <a:pt x="2279880" y="808114"/>
                </a:lnTo>
                <a:lnTo>
                  <a:pt x="2288089" y="798313"/>
                </a:lnTo>
                <a:lnTo>
                  <a:pt x="2299550" y="792329"/>
                </a:lnTo>
                <a:lnTo>
                  <a:pt x="2313064" y="790922"/>
                </a:lnTo>
                <a:lnTo>
                  <a:pt x="2325925" y="794680"/>
                </a:lnTo>
                <a:lnTo>
                  <a:pt x="2335727" y="802889"/>
                </a:lnTo>
                <a:lnTo>
                  <a:pt x="2341710" y="814350"/>
                </a:lnTo>
                <a:lnTo>
                  <a:pt x="2343118" y="827863"/>
                </a:lnTo>
                <a:lnTo>
                  <a:pt x="2339359" y="840725"/>
                </a:lnTo>
                <a:lnTo>
                  <a:pt x="2331150" y="850527"/>
                </a:lnTo>
                <a:lnTo>
                  <a:pt x="2319690" y="856510"/>
                </a:lnTo>
                <a:lnTo>
                  <a:pt x="2306177" y="857918"/>
                </a:lnTo>
                <a:lnTo>
                  <a:pt x="2293315" y="854160"/>
                </a:lnTo>
                <a:lnTo>
                  <a:pt x="2283513" y="845951"/>
                </a:lnTo>
                <a:lnTo>
                  <a:pt x="2277530" y="834490"/>
                </a:lnTo>
                <a:lnTo>
                  <a:pt x="2276122" y="820977"/>
                </a:lnTo>
                <a:close/>
              </a:path>
              <a:path w="9987280" h="5440680">
                <a:moveTo>
                  <a:pt x="2245887" y="1113032"/>
                </a:moveTo>
                <a:lnTo>
                  <a:pt x="2249646" y="1100169"/>
                </a:lnTo>
                <a:lnTo>
                  <a:pt x="2257855" y="1090368"/>
                </a:lnTo>
                <a:lnTo>
                  <a:pt x="2269315" y="1084384"/>
                </a:lnTo>
                <a:lnTo>
                  <a:pt x="2282829" y="1082977"/>
                </a:lnTo>
                <a:lnTo>
                  <a:pt x="2295691" y="1086735"/>
                </a:lnTo>
                <a:lnTo>
                  <a:pt x="2305492" y="1094944"/>
                </a:lnTo>
                <a:lnTo>
                  <a:pt x="2311476" y="1106405"/>
                </a:lnTo>
                <a:lnTo>
                  <a:pt x="2312883" y="1119918"/>
                </a:lnTo>
                <a:lnTo>
                  <a:pt x="2309125" y="1132780"/>
                </a:lnTo>
                <a:lnTo>
                  <a:pt x="2300916" y="1142582"/>
                </a:lnTo>
                <a:lnTo>
                  <a:pt x="2289455" y="1148565"/>
                </a:lnTo>
                <a:lnTo>
                  <a:pt x="2275942" y="1149973"/>
                </a:lnTo>
                <a:lnTo>
                  <a:pt x="2263080" y="1146215"/>
                </a:lnTo>
                <a:lnTo>
                  <a:pt x="2253279" y="1138006"/>
                </a:lnTo>
                <a:lnTo>
                  <a:pt x="2247295" y="1126545"/>
                </a:lnTo>
                <a:lnTo>
                  <a:pt x="2245887" y="1113032"/>
                </a:lnTo>
                <a:close/>
              </a:path>
              <a:path w="9987280" h="5440680">
                <a:moveTo>
                  <a:pt x="2217085" y="1410894"/>
                </a:moveTo>
                <a:lnTo>
                  <a:pt x="2220843" y="1398032"/>
                </a:lnTo>
                <a:lnTo>
                  <a:pt x="2229052" y="1388230"/>
                </a:lnTo>
                <a:lnTo>
                  <a:pt x="2240513" y="1382247"/>
                </a:lnTo>
                <a:lnTo>
                  <a:pt x="2254026" y="1380839"/>
                </a:lnTo>
                <a:lnTo>
                  <a:pt x="2266888" y="1384597"/>
                </a:lnTo>
                <a:lnTo>
                  <a:pt x="2276690" y="1392807"/>
                </a:lnTo>
                <a:lnTo>
                  <a:pt x="2282673" y="1404267"/>
                </a:lnTo>
                <a:lnTo>
                  <a:pt x="2284081" y="1417780"/>
                </a:lnTo>
                <a:lnTo>
                  <a:pt x="2280323" y="1430643"/>
                </a:lnTo>
                <a:lnTo>
                  <a:pt x="2272114" y="1440444"/>
                </a:lnTo>
                <a:lnTo>
                  <a:pt x="2260653" y="1446428"/>
                </a:lnTo>
                <a:lnTo>
                  <a:pt x="2247140" y="1447835"/>
                </a:lnTo>
                <a:lnTo>
                  <a:pt x="2234278" y="1444077"/>
                </a:lnTo>
                <a:lnTo>
                  <a:pt x="2224476" y="1435868"/>
                </a:lnTo>
                <a:lnTo>
                  <a:pt x="2218493" y="1424407"/>
                </a:lnTo>
                <a:lnTo>
                  <a:pt x="2217085" y="1410894"/>
                </a:lnTo>
                <a:close/>
              </a:path>
              <a:path w="9987280" h="5440680">
                <a:moveTo>
                  <a:pt x="2185340" y="1721802"/>
                </a:moveTo>
                <a:lnTo>
                  <a:pt x="2189098" y="1708940"/>
                </a:lnTo>
                <a:lnTo>
                  <a:pt x="2197307" y="1699138"/>
                </a:lnTo>
                <a:lnTo>
                  <a:pt x="2208768" y="1693155"/>
                </a:lnTo>
                <a:lnTo>
                  <a:pt x="2222281" y="1691747"/>
                </a:lnTo>
                <a:lnTo>
                  <a:pt x="2235143" y="1695505"/>
                </a:lnTo>
                <a:lnTo>
                  <a:pt x="2244945" y="1703715"/>
                </a:lnTo>
                <a:lnTo>
                  <a:pt x="2250928" y="1715175"/>
                </a:lnTo>
                <a:lnTo>
                  <a:pt x="2252336" y="1728689"/>
                </a:lnTo>
                <a:lnTo>
                  <a:pt x="2248578" y="1741551"/>
                </a:lnTo>
                <a:lnTo>
                  <a:pt x="2240368" y="1751352"/>
                </a:lnTo>
                <a:lnTo>
                  <a:pt x="2228908" y="1757336"/>
                </a:lnTo>
                <a:lnTo>
                  <a:pt x="2215394" y="1758743"/>
                </a:lnTo>
                <a:lnTo>
                  <a:pt x="2202533" y="1754985"/>
                </a:lnTo>
                <a:lnTo>
                  <a:pt x="2192731" y="1746776"/>
                </a:lnTo>
                <a:lnTo>
                  <a:pt x="2186747" y="1735315"/>
                </a:lnTo>
                <a:lnTo>
                  <a:pt x="2185340" y="1721802"/>
                </a:lnTo>
                <a:close/>
              </a:path>
              <a:path w="9987280" h="5440680">
                <a:moveTo>
                  <a:pt x="2157127" y="2017055"/>
                </a:moveTo>
                <a:lnTo>
                  <a:pt x="2160885" y="2004193"/>
                </a:lnTo>
                <a:lnTo>
                  <a:pt x="2169094" y="1994391"/>
                </a:lnTo>
                <a:lnTo>
                  <a:pt x="2180555" y="1988408"/>
                </a:lnTo>
                <a:lnTo>
                  <a:pt x="2194068" y="1987000"/>
                </a:lnTo>
                <a:lnTo>
                  <a:pt x="2206930" y="1990759"/>
                </a:lnTo>
                <a:lnTo>
                  <a:pt x="2216732" y="1998968"/>
                </a:lnTo>
                <a:lnTo>
                  <a:pt x="2222715" y="2010428"/>
                </a:lnTo>
                <a:lnTo>
                  <a:pt x="2224123" y="2023942"/>
                </a:lnTo>
                <a:lnTo>
                  <a:pt x="2220364" y="2036804"/>
                </a:lnTo>
                <a:lnTo>
                  <a:pt x="2212155" y="2046605"/>
                </a:lnTo>
                <a:lnTo>
                  <a:pt x="2200694" y="2052589"/>
                </a:lnTo>
                <a:lnTo>
                  <a:pt x="2187181" y="2053996"/>
                </a:lnTo>
                <a:lnTo>
                  <a:pt x="2174320" y="2050238"/>
                </a:lnTo>
                <a:lnTo>
                  <a:pt x="2164518" y="2042029"/>
                </a:lnTo>
                <a:lnTo>
                  <a:pt x="2158534" y="2030568"/>
                </a:lnTo>
                <a:lnTo>
                  <a:pt x="2157127" y="2017055"/>
                </a:lnTo>
                <a:close/>
              </a:path>
              <a:path w="9987280" h="5440680">
                <a:moveTo>
                  <a:pt x="2129502" y="2309699"/>
                </a:moveTo>
                <a:lnTo>
                  <a:pt x="2133260" y="2296837"/>
                </a:lnTo>
                <a:lnTo>
                  <a:pt x="2141469" y="2287035"/>
                </a:lnTo>
                <a:lnTo>
                  <a:pt x="2152930" y="2281052"/>
                </a:lnTo>
                <a:lnTo>
                  <a:pt x="2166443" y="2279644"/>
                </a:lnTo>
                <a:lnTo>
                  <a:pt x="2179305" y="2283403"/>
                </a:lnTo>
                <a:lnTo>
                  <a:pt x="2189106" y="2291612"/>
                </a:lnTo>
                <a:lnTo>
                  <a:pt x="2195090" y="2303072"/>
                </a:lnTo>
                <a:lnTo>
                  <a:pt x="2196498" y="2316586"/>
                </a:lnTo>
                <a:lnTo>
                  <a:pt x="2191639" y="2329200"/>
                </a:lnTo>
                <a:lnTo>
                  <a:pt x="2183552" y="2339029"/>
                </a:lnTo>
                <a:lnTo>
                  <a:pt x="2172703" y="2345150"/>
                </a:lnTo>
                <a:lnTo>
                  <a:pt x="2159556" y="2346640"/>
                </a:lnTo>
                <a:lnTo>
                  <a:pt x="2146694" y="2342882"/>
                </a:lnTo>
                <a:lnTo>
                  <a:pt x="2136893" y="2334673"/>
                </a:lnTo>
                <a:lnTo>
                  <a:pt x="2130909" y="2323212"/>
                </a:lnTo>
                <a:lnTo>
                  <a:pt x="2129502" y="2309699"/>
                </a:lnTo>
                <a:close/>
              </a:path>
              <a:path w="9987280" h="5440680">
                <a:moveTo>
                  <a:pt x="2103897" y="2605540"/>
                </a:moveTo>
                <a:lnTo>
                  <a:pt x="2107655" y="2592678"/>
                </a:lnTo>
                <a:lnTo>
                  <a:pt x="2115864" y="2582877"/>
                </a:lnTo>
                <a:lnTo>
                  <a:pt x="2127325" y="2576893"/>
                </a:lnTo>
                <a:lnTo>
                  <a:pt x="2140838" y="2575486"/>
                </a:lnTo>
                <a:lnTo>
                  <a:pt x="2153700" y="2579244"/>
                </a:lnTo>
                <a:lnTo>
                  <a:pt x="2163502" y="2587453"/>
                </a:lnTo>
                <a:lnTo>
                  <a:pt x="2169485" y="2598914"/>
                </a:lnTo>
                <a:lnTo>
                  <a:pt x="2170893" y="2612427"/>
                </a:lnTo>
                <a:lnTo>
                  <a:pt x="2167135" y="2625289"/>
                </a:lnTo>
                <a:lnTo>
                  <a:pt x="2158926" y="2635091"/>
                </a:lnTo>
                <a:lnTo>
                  <a:pt x="2147465" y="2641075"/>
                </a:lnTo>
                <a:lnTo>
                  <a:pt x="2133952" y="2642482"/>
                </a:lnTo>
                <a:lnTo>
                  <a:pt x="2121090" y="2638724"/>
                </a:lnTo>
                <a:lnTo>
                  <a:pt x="2111288" y="2630514"/>
                </a:lnTo>
                <a:lnTo>
                  <a:pt x="2105305" y="2619054"/>
                </a:lnTo>
                <a:lnTo>
                  <a:pt x="2103897" y="2605540"/>
                </a:lnTo>
                <a:close/>
              </a:path>
              <a:path w="9987280" h="5440680">
                <a:moveTo>
                  <a:pt x="2072152" y="2916448"/>
                </a:moveTo>
                <a:lnTo>
                  <a:pt x="2075910" y="2903586"/>
                </a:lnTo>
                <a:lnTo>
                  <a:pt x="2084119" y="2893785"/>
                </a:lnTo>
                <a:lnTo>
                  <a:pt x="2095580" y="2887801"/>
                </a:lnTo>
                <a:lnTo>
                  <a:pt x="2109093" y="2886394"/>
                </a:lnTo>
                <a:lnTo>
                  <a:pt x="2121955" y="2890152"/>
                </a:lnTo>
                <a:lnTo>
                  <a:pt x="2131757" y="2898361"/>
                </a:lnTo>
                <a:lnTo>
                  <a:pt x="2137740" y="2909822"/>
                </a:lnTo>
                <a:lnTo>
                  <a:pt x="2139148" y="2923335"/>
                </a:lnTo>
                <a:lnTo>
                  <a:pt x="2135390" y="2936198"/>
                </a:lnTo>
                <a:lnTo>
                  <a:pt x="2127181" y="2945999"/>
                </a:lnTo>
                <a:lnTo>
                  <a:pt x="2115720" y="2951983"/>
                </a:lnTo>
                <a:lnTo>
                  <a:pt x="2102206" y="2953390"/>
                </a:lnTo>
                <a:lnTo>
                  <a:pt x="2089345" y="2949632"/>
                </a:lnTo>
                <a:lnTo>
                  <a:pt x="2079543" y="2941422"/>
                </a:lnTo>
                <a:lnTo>
                  <a:pt x="2073560" y="2929962"/>
                </a:lnTo>
                <a:lnTo>
                  <a:pt x="2072152" y="2916448"/>
                </a:lnTo>
                <a:close/>
              </a:path>
              <a:path w="9987280" h="5440680">
                <a:moveTo>
                  <a:pt x="2043938" y="3211701"/>
                </a:moveTo>
                <a:lnTo>
                  <a:pt x="2047696" y="3198839"/>
                </a:lnTo>
                <a:lnTo>
                  <a:pt x="2055905" y="3189038"/>
                </a:lnTo>
                <a:lnTo>
                  <a:pt x="2067366" y="3183054"/>
                </a:lnTo>
                <a:lnTo>
                  <a:pt x="2080879" y="3181647"/>
                </a:lnTo>
                <a:lnTo>
                  <a:pt x="2093741" y="3185405"/>
                </a:lnTo>
                <a:lnTo>
                  <a:pt x="2103543" y="3193614"/>
                </a:lnTo>
                <a:lnTo>
                  <a:pt x="2109526" y="3205075"/>
                </a:lnTo>
                <a:lnTo>
                  <a:pt x="2110934" y="3218588"/>
                </a:lnTo>
                <a:lnTo>
                  <a:pt x="2107176" y="3231451"/>
                </a:lnTo>
                <a:lnTo>
                  <a:pt x="2098966" y="3241252"/>
                </a:lnTo>
                <a:lnTo>
                  <a:pt x="2087506" y="3247236"/>
                </a:lnTo>
                <a:lnTo>
                  <a:pt x="2073993" y="3248643"/>
                </a:lnTo>
                <a:lnTo>
                  <a:pt x="2061131" y="3244885"/>
                </a:lnTo>
                <a:lnTo>
                  <a:pt x="2051329" y="3236675"/>
                </a:lnTo>
                <a:lnTo>
                  <a:pt x="2045346" y="3225215"/>
                </a:lnTo>
                <a:lnTo>
                  <a:pt x="2043938" y="3211701"/>
                </a:lnTo>
                <a:close/>
              </a:path>
              <a:path w="9987280" h="5440680">
                <a:moveTo>
                  <a:pt x="2018922" y="3504934"/>
                </a:moveTo>
                <a:lnTo>
                  <a:pt x="2022680" y="3492072"/>
                </a:lnTo>
                <a:lnTo>
                  <a:pt x="2030890" y="3482270"/>
                </a:lnTo>
                <a:lnTo>
                  <a:pt x="2042351" y="3476287"/>
                </a:lnTo>
                <a:lnTo>
                  <a:pt x="2055864" y="3474880"/>
                </a:lnTo>
                <a:lnTo>
                  <a:pt x="2068725" y="3478638"/>
                </a:lnTo>
                <a:lnTo>
                  <a:pt x="2078527" y="3486847"/>
                </a:lnTo>
                <a:lnTo>
                  <a:pt x="2084510" y="3498308"/>
                </a:lnTo>
                <a:lnTo>
                  <a:pt x="2085918" y="3511821"/>
                </a:lnTo>
                <a:lnTo>
                  <a:pt x="2082160" y="3524683"/>
                </a:lnTo>
                <a:lnTo>
                  <a:pt x="2073951" y="3534485"/>
                </a:lnTo>
                <a:lnTo>
                  <a:pt x="2062490" y="3540468"/>
                </a:lnTo>
                <a:lnTo>
                  <a:pt x="2048977" y="3541876"/>
                </a:lnTo>
                <a:lnTo>
                  <a:pt x="2036115" y="3538117"/>
                </a:lnTo>
                <a:lnTo>
                  <a:pt x="2026313" y="3529908"/>
                </a:lnTo>
                <a:lnTo>
                  <a:pt x="2020330" y="3518447"/>
                </a:lnTo>
                <a:lnTo>
                  <a:pt x="2018922" y="3504934"/>
                </a:lnTo>
                <a:close/>
              </a:path>
              <a:path w="9987280" h="5440680">
                <a:moveTo>
                  <a:pt x="2049244" y="185758"/>
                </a:moveTo>
                <a:lnTo>
                  <a:pt x="2053002" y="172896"/>
                </a:lnTo>
                <a:lnTo>
                  <a:pt x="2061211" y="163094"/>
                </a:lnTo>
                <a:lnTo>
                  <a:pt x="2072672" y="157111"/>
                </a:lnTo>
                <a:lnTo>
                  <a:pt x="2086185" y="155703"/>
                </a:lnTo>
                <a:lnTo>
                  <a:pt x="2099047" y="159462"/>
                </a:lnTo>
                <a:lnTo>
                  <a:pt x="2108849" y="167671"/>
                </a:lnTo>
                <a:lnTo>
                  <a:pt x="2114832" y="179131"/>
                </a:lnTo>
                <a:lnTo>
                  <a:pt x="2116240" y="192645"/>
                </a:lnTo>
                <a:lnTo>
                  <a:pt x="2112481" y="205507"/>
                </a:lnTo>
                <a:lnTo>
                  <a:pt x="2104272" y="215308"/>
                </a:lnTo>
                <a:lnTo>
                  <a:pt x="2092812" y="221292"/>
                </a:lnTo>
                <a:lnTo>
                  <a:pt x="2079299" y="222699"/>
                </a:lnTo>
                <a:lnTo>
                  <a:pt x="2066437" y="218941"/>
                </a:lnTo>
                <a:lnTo>
                  <a:pt x="2056635" y="210732"/>
                </a:lnTo>
                <a:lnTo>
                  <a:pt x="2050652" y="199271"/>
                </a:lnTo>
                <a:lnTo>
                  <a:pt x="2049244" y="185758"/>
                </a:lnTo>
                <a:close/>
              </a:path>
              <a:path w="9987280" h="5440680">
                <a:moveTo>
                  <a:pt x="2020108" y="497255"/>
                </a:moveTo>
                <a:lnTo>
                  <a:pt x="2023866" y="484393"/>
                </a:lnTo>
                <a:lnTo>
                  <a:pt x="2032075" y="474591"/>
                </a:lnTo>
                <a:lnTo>
                  <a:pt x="2043536" y="468608"/>
                </a:lnTo>
                <a:lnTo>
                  <a:pt x="2057050" y="467200"/>
                </a:lnTo>
                <a:lnTo>
                  <a:pt x="2069911" y="470958"/>
                </a:lnTo>
                <a:lnTo>
                  <a:pt x="2079713" y="479167"/>
                </a:lnTo>
                <a:lnTo>
                  <a:pt x="2085696" y="490628"/>
                </a:lnTo>
                <a:lnTo>
                  <a:pt x="2087104" y="504141"/>
                </a:lnTo>
                <a:lnTo>
                  <a:pt x="2083345" y="517003"/>
                </a:lnTo>
                <a:lnTo>
                  <a:pt x="2075136" y="526805"/>
                </a:lnTo>
                <a:lnTo>
                  <a:pt x="2063676" y="532789"/>
                </a:lnTo>
                <a:lnTo>
                  <a:pt x="2050163" y="534196"/>
                </a:lnTo>
                <a:lnTo>
                  <a:pt x="2037301" y="530438"/>
                </a:lnTo>
                <a:lnTo>
                  <a:pt x="2027499" y="522229"/>
                </a:lnTo>
                <a:lnTo>
                  <a:pt x="2021516" y="510768"/>
                </a:lnTo>
                <a:lnTo>
                  <a:pt x="2020108" y="497255"/>
                </a:lnTo>
                <a:close/>
              </a:path>
              <a:path w="9987280" h="5440680">
                <a:moveTo>
                  <a:pt x="1989285" y="791919"/>
                </a:moveTo>
                <a:lnTo>
                  <a:pt x="1993043" y="779057"/>
                </a:lnTo>
                <a:lnTo>
                  <a:pt x="2001252" y="769255"/>
                </a:lnTo>
                <a:lnTo>
                  <a:pt x="2012713" y="763272"/>
                </a:lnTo>
                <a:lnTo>
                  <a:pt x="2026226" y="761865"/>
                </a:lnTo>
                <a:lnTo>
                  <a:pt x="2039088" y="765623"/>
                </a:lnTo>
                <a:lnTo>
                  <a:pt x="2048890" y="773832"/>
                </a:lnTo>
                <a:lnTo>
                  <a:pt x="2054873" y="785293"/>
                </a:lnTo>
                <a:lnTo>
                  <a:pt x="2056281" y="798806"/>
                </a:lnTo>
                <a:lnTo>
                  <a:pt x="2052523" y="811668"/>
                </a:lnTo>
                <a:lnTo>
                  <a:pt x="2044314" y="821470"/>
                </a:lnTo>
                <a:lnTo>
                  <a:pt x="2032853" y="827453"/>
                </a:lnTo>
                <a:lnTo>
                  <a:pt x="2019339" y="828860"/>
                </a:lnTo>
                <a:lnTo>
                  <a:pt x="2006478" y="825102"/>
                </a:lnTo>
                <a:lnTo>
                  <a:pt x="1996676" y="816893"/>
                </a:lnTo>
                <a:lnTo>
                  <a:pt x="1990693" y="805433"/>
                </a:lnTo>
                <a:lnTo>
                  <a:pt x="1989285" y="791919"/>
                </a:lnTo>
                <a:close/>
              </a:path>
              <a:path w="9987280" h="5440680">
                <a:moveTo>
                  <a:pt x="1961071" y="1087172"/>
                </a:moveTo>
                <a:lnTo>
                  <a:pt x="1964829" y="1074310"/>
                </a:lnTo>
                <a:lnTo>
                  <a:pt x="1973038" y="1064508"/>
                </a:lnTo>
                <a:lnTo>
                  <a:pt x="1984499" y="1058525"/>
                </a:lnTo>
                <a:lnTo>
                  <a:pt x="1998013" y="1057118"/>
                </a:lnTo>
                <a:lnTo>
                  <a:pt x="2010874" y="1060876"/>
                </a:lnTo>
                <a:lnTo>
                  <a:pt x="2020676" y="1069085"/>
                </a:lnTo>
                <a:lnTo>
                  <a:pt x="2026659" y="1080546"/>
                </a:lnTo>
                <a:lnTo>
                  <a:pt x="2028067" y="1094059"/>
                </a:lnTo>
                <a:lnTo>
                  <a:pt x="2024557" y="1105820"/>
                </a:lnTo>
                <a:lnTo>
                  <a:pt x="2016321" y="1115744"/>
                </a:lnTo>
                <a:lnTo>
                  <a:pt x="2004722" y="1122339"/>
                </a:lnTo>
                <a:lnTo>
                  <a:pt x="1991126" y="1124113"/>
                </a:lnTo>
                <a:lnTo>
                  <a:pt x="1978264" y="1120355"/>
                </a:lnTo>
                <a:lnTo>
                  <a:pt x="1968462" y="1112146"/>
                </a:lnTo>
                <a:lnTo>
                  <a:pt x="1962479" y="1100686"/>
                </a:lnTo>
                <a:lnTo>
                  <a:pt x="1961071" y="1087172"/>
                </a:lnTo>
                <a:close/>
              </a:path>
              <a:path w="9987280" h="5440680">
                <a:moveTo>
                  <a:pt x="1932857" y="1382425"/>
                </a:moveTo>
                <a:lnTo>
                  <a:pt x="1936615" y="1369563"/>
                </a:lnTo>
                <a:lnTo>
                  <a:pt x="1944824" y="1359761"/>
                </a:lnTo>
                <a:lnTo>
                  <a:pt x="1956285" y="1353778"/>
                </a:lnTo>
                <a:lnTo>
                  <a:pt x="1969799" y="1352371"/>
                </a:lnTo>
                <a:lnTo>
                  <a:pt x="1982661" y="1356129"/>
                </a:lnTo>
                <a:lnTo>
                  <a:pt x="1992462" y="1364338"/>
                </a:lnTo>
                <a:lnTo>
                  <a:pt x="1998446" y="1375799"/>
                </a:lnTo>
                <a:lnTo>
                  <a:pt x="1999853" y="1389312"/>
                </a:lnTo>
                <a:lnTo>
                  <a:pt x="1996095" y="1402174"/>
                </a:lnTo>
                <a:lnTo>
                  <a:pt x="1987886" y="1411976"/>
                </a:lnTo>
                <a:lnTo>
                  <a:pt x="1976425" y="1417959"/>
                </a:lnTo>
                <a:lnTo>
                  <a:pt x="1962912" y="1419366"/>
                </a:lnTo>
                <a:lnTo>
                  <a:pt x="1950050" y="1415608"/>
                </a:lnTo>
                <a:lnTo>
                  <a:pt x="1940248" y="1407399"/>
                </a:lnTo>
                <a:lnTo>
                  <a:pt x="1934265" y="1395938"/>
                </a:lnTo>
                <a:lnTo>
                  <a:pt x="1932857" y="1382425"/>
                </a:lnTo>
                <a:close/>
              </a:path>
              <a:path w="9987280" h="5440680">
                <a:moveTo>
                  <a:pt x="1901113" y="1693333"/>
                </a:moveTo>
                <a:lnTo>
                  <a:pt x="1904871" y="1680471"/>
                </a:lnTo>
                <a:lnTo>
                  <a:pt x="1913080" y="1670670"/>
                </a:lnTo>
                <a:lnTo>
                  <a:pt x="1924541" y="1664686"/>
                </a:lnTo>
                <a:lnTo>
                  <a:pt x="1938054" y="1663279"/>
                </a:lnTo>
                <a:lnTo>
                  <a:pt x="1950916" y="1667037"/>
                </a:lnTo>
                <a:lnTo>
                  <a:pt x="1960718" y="1675246"/>
                </a:lnTo>
                <a:lnTo>
                  <a:pt x="1966701" y="1686707"/>
                </a:lnTo>
                <a:lnTo>
                  <a:pt x="1968109" y="1700220"/>
                </a:lnTo>
                <a:lnTo>
                  <a:pt x="1964350" y="1713082"/>
                </a:lnTo>
                <a:lnTo>
                  <a:pt x="1956141" y="1722884"/>
                </a:lnTo>
                <a:lnTo>
                  <a:pt x="1944680" y="1728867"/>
                </a:lnTo>
                <a:lnTo>
                  <a:pt x="1931167" y="1730275"/>
                </a:lnTo>
                <a:lnTo>
                  <a:pt x="1918306" y="1726516"/>
                </a:lnTo>
                <a:lnTo>
                  <a:pt x="1908504" y="1718307"/>
                </a:lnTo>
                <a:lnTo>
                  <a:pt x="1902520" y="1706846"/>
                </a:lnTo>
                <a:lnTo>
                  <a:pt x="1901113" y="1693333"/>
                </a:lnTo>
                <a:close/>
              </a:path>
              <a:path w="9987280" h="5440680">
                <a:moveTo>
                  <a:pt x="1872899" y="1988586"/>
                </a:moveTo>
                <a:lnTo>
                  <a:pt x="1876657" y="1975724"/>
                </a:lnTo>
                <a:lnTo>
                  <a:pt x="1884866" y="1965923"/>
                </a:lnTo>
                <a:lnTo>
                  <a:pt x="1896327" y="1959939"/>
                </a:lnTo>
                <a:lnTo>
                  <a:pt x="1909840" y="1958532"/>
                </a:lnTo>
                <a:lnTo>
                  <a:pt x="1922702" y="1962290"/>
                </a:lnTo>
                <a:lnTo>
                  <a:pt x="1932504" y="1970499"/>
                </a:lnTo>
                <a:lnTo>
                  <a:pt x="1938487" y="1981960"/>
                </a:lnTo>
                <a:lnTo>
                  <a:pt x="1939895" y="1995473"/>
                </a:lnTo>
                <a:lnTo>
                  <a:pt x="1936137" y="2008335"/>
                </a:lnTo>
                <a:lnTo>
                  <a:pt x="1927928" y="2018137"/>
                </a:lnTo>
                <a:lnTo>
                  <a:pt x="1916467" y="2024120"/>
                </a:lnTo>
                <a:lnTo>
                  <a:pt x="1902954" y="2025528"/>
                </a:lnTo>
                <a:lnTo>
                  <a:pt x="1890092" y="2021769"/>
                </a:lnTo>
                <a:lnTo>
                  <a:pt x="1880290" y="2013560"/>
                </a:lnTo>
                <a:lnTo>
                  <a:pt x="1874307" y="2002099"/>
                </a:lnTo>
                <a:lnTo>
                  <a:pt x="1872899" y="1988586"/>
                </a:lnTo>
                <a:close/>
              </a:path>
              <a:path w="9987280" h="5440680">
                <a:moveTo>
                  <a:pt x="1842076" y="2283250"/>
                </a:moveTo>
                <a:lnTo>
                  <a:pt x="1845834" y="2270389"/>
                </a:lnTo>
                <a:lnTo>
                  <a:pt x="1854043" y="2260587"/>
                </a:lnTo>
                <a:lnTo>
                  <a:pt x="1865504" y="2254604"/>
                </a:lnTo>
                <a:lnTo>
                  <a:pt x="1879017" y="2253196"/>
                </a:lnTo>
                <a:lnTo>
                  <a:pt x="1891879" y="2256954"/>
                </a:lnTo>
                <a:lnTo>
                  <a:pt x="1901681" y="2265164"/>
                </a:lnTo>
                <a:lnTo>
                  <a:pt x="1907664" y="2276624"/>
                </a:lnTo>
                <a:lnTo>
                  <a:pt x="1909072" y="2290138"/>
                </a:lnTo>
                <a:lnTo>
                  <a:pt x="1905562" y="2301899"/>
                </a:lnTo>
                <a:lnTo>
                  <a:pt x="1897325" y="2311823"/>
                </a:lnTo>
                <a:lnTo>
                  <a:pt x="1885727" y="2318418"/>
                </a:lnTo>
                <a:lnTo>
                  <a:pt x="1872130" y="2320192"/>
                </a:lnTo>
                <a:lnTo>
                  <a:pt x="1859269" y="2316434"/>
                </a:lnTo>
                <a:lnTo>
                  <a:pt x="1849467" y="2308225"/>
                </a:lnTo>
                <a:lnTo>
                  <a:pt x="1843483" y="2296764"/>
                </a:lnTo>
                <a:lnTo>
                  <a:pt x="1842076" y="2283250"/>
                </a:lnTo>
                <a:close/>
              </a:path>
              <a:path w="9987280" h="5440680">
                <a:moveTo>
                  <a:pt x="1817060" y="2576483"/>
                </a:moveTo>
                <a:lnTo>
                  <a:pt x="1820818" y="2563621"/>
                </a:lnTo>
                <a:lnTo>
                  <a:pt x="1829027" y="2553820"/>
                </a:lnTo>
                <a:lnTo>
                  <a:pt x="1840488" y="2547836"/>
                </a:lnTo>
                <a:lnTo>
                  <a:pt x="1854001" y="2546429"/>
                </a:lnTo>
                <a:lnTo>
                  <a:pt x="1866863" y="2550187"/>
                </a:lnTo>
                <a:lnTo>
                  <a:pt x="1876665" y="2558396"/>
                </a:lnTo>
                <a:lnTo>
                  <a:pt x="1882648" y="2569857"/>
                </a:lnTo>
                <a:lnTo>
                  <a:pt x="1884056" y="2583370"/>
                </a:lnTo>
                <a:lnTo>
                  <a:pt x="1880298" y="2596232"/>
                </a:lnTo>
                <a:lnTo>
                  <a:pt x="1872089" y="2606034"/>
                </a:lnTo>
                <a:lnTo>
                  <a:pt x="1860628" y="2612017"/>
                </a:lnTo>
                <a:lnTo>
                  <a:pt x="1847114" y="2613425"/>
                </a:lnTo>
                <a:lnTo>
                  <a:pt x="1834253" y="2609666"/>
                </a:lnTo>
                <a:lnTo>
                  <a:pt x="1824451" y="2601457"/>
                </a:lnTo>
                <a:lnTo>
                  <a:pt x="1818468" y="2589996"/>
                </a:lnTo>
                <a:lnTo>
                  <a:pt x="1817060" y="2576483"/>
                </a:lnTo>
                <a:close/>
              </a:path>
              <a:path w="9987280" h="5440680">
                <a:moveTo>
                  <a:pt x="1787924" y="2887980"/>
                </a:moveTo>
                <a:lnTo>
                  <a:pt x="1791682" y="2875118"/>
                </a:lnTo>
                <a:lnTo>
                  <a:pt x="1799891" y="2865316"/>
                </a:lnTo>
                <a:lnTo>
                  <a:pt x="1811352" y="2859333"/>
                </a:lnTo>
                <a:lnTo>
                  <a:pt x="1824866" y="2857925"/>
                </a:lnTo>
                <a:lnTo>
                  <a:pt x="1837727" y="2861684"/>
                </a:lnTo>
                <a:lnTo>
                  <a:pt x="1847529" y="2869893"/>
                </a:lnTo>
                <a:lnTo>
                  <a:pt x="1853512" y="2881354"/>
                </a:lnTo>
                <a:lnTo>
                  <a:pt x="1854920" y="2894867"/>
                </a:lnTo>
                <a:lnTo>
                  <a:pt x="1851162" y="2907729"/>
                </a:lnTo>
                <a:lnTo>
                  <a:pt x="1842953" y="2917531"/>
                </a:lnTo>
                <a:lnTo>
                  <a:pt x="1831492" y="2923514"/>
                </a:lnTo>
                <a:lnTo>
                  <a:pt x="1817979" y="2924921"/>
                </a:lnTo>
                <a:lnTo>
                  <a:pt x="1805117" y="2921163"/>
                </a:lnTo>
                <a:lnTo>
                  <a:pt x="1795315" y="2912954"/>
                </a:lnTo>
                <a:lnTo>
                  <a:pt x="1789332" y="2901493"/>
                </a:lnTo>
                <a:lnTo>
                  <a:pt x="1787924" y="2887980"/>
                </a:lnTo>
                <a:close/>
              </a:path>
              <a:path w="9987280" h="5440680">
                <a:moveTo>
                  <a:pt x="1759710" y="3183233"/>
                </a:moveTo>
                <a:lnTo>
                  <a:pt x="1763468" y="3170371"/>
                </a:lnTo>
                <a:lnTo>
                  <a:pt x="1771677" y="3160569"/>
                </a:lnTo>
                <a:lnTo>
                  <a:pt x="1783138" y="3154586"/>
                </a:lnTo>
                <a:lnTo>
                  <a:pt x="1796652" y="3153178"/>
                </a:lnTo>
                <a:lnTo>
                  <a:pt x="1809514" y="3156937"/>
                </a:lnTo>
                <a:lnTo>
                  <a:pt x="1819315" y="3165146"/>
                </a:lnTo>
                <a:lnTo>
                  <a:pt x="1825299" y="3176607"/>
                </a:lnTo>
                <a:lnTo>
                  <a:pt x="1826706" y="3190120"/>
                </a:lnTo>
                <a:lnTo>
                  <a:pt x="1822948" y="3202982"/>
                </a:lnTo>
                <a:lnTo>
                  <a:pt x="1814739" y="3212784"/>
                </a:lnTo>
                <a:lnTo>
                  <a:pt x="1803278" y="3218767"/>
                </a:lnTo>
                <a:lnTo>
                  <a:pt x="1789765" y="3220174"/>
                </a:lnTo>
                <a:lnTo>
                  <a:pt x="1776903" y="3216416"/>
                </a:lnTo>
                <a:lnTo>
                  <a:pt x="1767101" y="3208207"/>
                </a:lnTo>
                <a:lnTo>
                  <a:pt x="1761118" y="3196746"/>
                </a:lnTo>
                <a:lnTo>
                  <a:pt x="1759710" y="3183233"/>
                </a:lnTo>
                <a:close/>
              </a:path>
              <a:path w="9987280" h="5440680">
                <a:moveTo>
                  <a:pt x="1734106" y="3479074"/>
                </a:moveTo>
                <a:lnTo>
                  <a:pt x="1737864" y="3466212"/>
                </a:lnTo>
                <a:lnTo>
                  <a:pt x="1746073" y="3456411"/>
                </a:lnTo>
                <a:lnTo>
                  <a:pt x="1757534" y="3450428"/>
                </a:lnTo>
                <a:lnTo>
                  <a:pt x="1771047" y="3449020"/>
                </a:lnTo>
                <a:lnTo>
                  <a:pt x="1783909" y="3452778"/>
                </a:lnTo>
                <a:lnTo>
                  <a:pt x="1793711" y="3460987"/>
                </a:lnTo>
                <a:lnTo>
                  <a:pt x="1799694" y="3472448"/>
                </a:lnTo>
                <a:lnTo>
                  <a:pt x="1801102" y="3485961"/>
                </a:lnTo>
                <a:lnTo>
                  <a:pt x="1796491" y="3497475"/>
                </a:lnTo>
                <a:lnTo>
                  <a:pt x="1788377" y="3507426"/>
                </a:lnTo>
                <a:lnTo>
                  <a:pt x="1777389" y="3514159"/>
                </a:lnTo>
                <a:lnTo>
                  <a:pt x="1764160" y="3516016"/>
                </a:lnTo>
                <a:lnTo>
                  <a:pt x="1751298" y="3512258"/>
                </a:lnTo>
                <a:lnTo>
                  <a:pt x="1741497" y="3504048"/>
                </a:lnTo>
                <a:lnTo>
                  <a:pt x="1735513" y="3492588"/>
                </a:lnTo>
                <a:lnTo>
                  <a:pt x="1734106" y="3479074"/>
                </a:lnTo>
                <a:close/>
              </a:path>
              <a:path w="9987280" h="5440680">
                <a:moveTo>
                  <a:pt x="1736315" y="150815"/>
                </a:moveTo>
                <a:lnTo>
                  <a:pt x="1740073" y="137953"/>
                </a:lnTo>
                <a:lnTo>
                  <a:pt x="1748282" y="128151"/>
                </a:lnTo>
                <a:lnTo>
                  <a:pt x="1759743" y="122168"/>
                </a:lnTo>
                <a:lnTo>
                  <a:pt x="1773256" y="120760"/>
                </a:lnTo>
                <a:lnTo>
                  <a:pt x="1786118" y="124519"/>
                </a:lnTo>
                <a:lnTo>
                  <a:pt x="1795920" y="132728"/>
                </a:lnTo>
                <a:lnTo>
                  <a:pt x="1801903" y="144188"/>
                </a:lnTo>
                <a:lnTo>
                  <a:pt x="1803311" y="157702"/>
                </a:lnTo>
                <a:lnTo>
                  <a:pt x="1799553" y="170564"/>
                </a:lnTo>
                <a:lnTo>
                  <a:pt x="1791344" y="180365"/>
                </a:lnTo>
                <a:lnTo>
                  <a:pt x="1779883" y="186349"/>
                </a:lnTo>
                <a:lnTo>
                  <a:pt x="1766369" y="187756"/>
                </a:lnTo>
                <a:lnTo>
                  <a:pt x="1753507" y="183998"/>
                </a:lnTo>
                <a:lnTo>
                  <a:pt x="1743706" y="175789"/>
                </a:lnTo>
                <a:lnTo>
                  <a:pt x="1737722" y="164328"/>
                </a:lnTo>
                <a:lnTo>
                  <a:pt x="1736315" y="150815"/>
                </a:lnTo>
                <a:close/>
              </a:path>
              <a:path w="9987280" h="5440680">
                <a:moveTo>
                  <a:pt x="1704569" y="461723"/>
                </a:moveTo>
                <a:lnTo>
                  <a:pt x="1708328" y="448861"/>
                </a:lnTo>
                <a:lnTo>
                  <a:pt x="1716537" y="439060"/>
                </a:lnTo>
                <a:lnTo>
                  <a:pt x="1727998" y="433076"/>
                </a:lnTo>
                <a:lnTo>
                  <a:pt x="1741511" y="431669"/>
                </a:lnTo>
                <a:lnTo>
                  <a:pt x="1754373" y="435427"/>
                </a:lnTo>
                <a:lnTo>
                  <a:pt x="1764174" y="443636"/>
                </a:lnTo>
                <a:lnTo>
                  <a:pt x="1770158" y="455097"/>
                </a:lnTo>
                <a:lnTo>
                  <a:pt x="1771565" y="468610"/>
                </a:lnTo>
                <a:lnTo>
                  <a:pt x="1767807" y="481472"/>
                </a:lnTo>
                <a:lnTo>
                  <a:pt x="1759598" y="491274"/>
                </a:lnTo>
                <a:lnTo>
                  <a:pt x="1748137" y="497257"/>
                </a:lnTo>
                <a:lnTo>
                  <a:pt x="1734624" y="498665"/>
                </a:lnTo>
                <a:lnTo>
                  <a:pt x="1721762" y="494906"/>
                </a:lnTo>
                <a:lnTo>
                  <a:pt x="1711961" y="486697"/>
                </a:lnTo>
                <a:lnTo>
                  <a:pt x="1705977" y="475237"/>
                </a:lnTo>
                <a:lnTo>
                  <a:pt x="1704569" y="461723"/>
                </a:lnTo>
                <a:close/>
              </a:path>
              <a:path w="9987280" h="5440680">
                <a:moveTo>
                  <a:pt x="1676356" y="756976"/>
                </a:moveTo>
                <a:lnTo>
                  <a:pt x="1680114" y="744114"/>
                </a:lnTo>
                <a:lnTo>
                  <a:pt x="1688323" y="734312"/>
                </a:lnTo>
                <a:lnTo>
                  <a:pt x="1699784" y="728329"/>
                </a:lnTo>
                <a:lnTo>
                  <a:pt x="1713297" y="726922"/>
                </a:lnTo>
                <a:lnTo>
                  <a:pt x="1726159" y="730680"/>
                </a:lnTo>
                <a:lnTo>
                  <a:pt x="1735961" y="738889"/>
                </a:lnTo>
                <a:lnTo>
                  <a:pt x="1741944" y="750350"/>
                </a:lnTo>
                <a:lnTo>
                  <a:pt x="1743352" y="763863"/>
                </a:lnTo>
                <a:lnTo>
                  <a:pt x="1739593" y="776725"/>
                </a:lnTo>
                <a:lnTo>
                  <a:pt x="1731384" y="786527"/>
                </a:lnTo>
                <a:lnTo>
                  <a:pt x="1719924" y="792510"/>
                </a:lnTo>
                <a:lnTo>
                  <a:pt x="1706410" y="793918"/>
                </a:lnTo>
                <a:lnTo>
                  <a:pt x="1693548" y="790159"/>
                </a:lnTo>
                <a:lnTo>
                  <a:pt x="1683747" y="781950"/>
                </a:lnTo>
                <a:lnTo>
                  <a:pt x="1677763" y="770490"/>
                </a:lnTo>
                <a:lnTo>
                  <a:pt x="1676356" y="756976"/>
                </a:lnTo>
                <a:close/>
              </a:path>
              <a:path w="9987280" h="5440680">
                <a:moveTo>
                  <a:pt x="1645533" y="1051641"/>
                </a:moveTo>
                <a:lnTo>
                  <a:pt x="1649291" y="1038779"/>
                </a:lnTo>
                <a:lnTo>
                  <a:pt x="1657500" y="1028977"/>
                </a:lnTo>
                <a:lnTo>
                  <a:pt x="1668961" y="1022994"/>
                </a:lnTo>
                <a:lnTo>
                  <a:pt x="1682475" y="1021586"/>
                </a:lnTo>
                <a:lnTo>
                  <a:pt x="1695336" y="1025344"/>
                </a:lnTo>
                <a:lnTo>
                  <a:pt x="1705138" y="1033554"/>
                </a:lnTo>
                <a:lnTo>
                  <a:pt x="1711122" y="1045014"/>
                </a:lnTo>
                <a:lnTo>
                  <a:pt x="1712529" y="1058527"/>
                </a:lnTo>
                <a:lnTo>
                  <a:pt x="1709019" y="1070289"/>
                </a:lnTo>
                <a:lnTo>
                  <a:pt x="1700783" y="1080213"/>
                </a:lnTo>
                <a:lnTo>
                  <a:pt x="1689184" y="1086808"/>
                </a:lnTo>
                <a:lnTo>
                  <a:pt x="1675588" y="1088582"/>
                </a:lnTo>
                <a:lnTo>
                  <a:pt x="1662726" y="1084824"/>
                </a:lnTo>
                <a:lnTo>
                  <a:pt x="1652924" y="1076615"/>
                </a:lnTo>
                <a:lnTo>
                  <a:pt x="1646941" y="1065154"/>
                </a:lnTo>
                <a:lnTo>
                  <a:pt x="1645533" y="1051641"/>
                </a:lnTo>
                <a:close/>
              </a:path>
              <a:path w="9987280" h="5440680">
                <a:moveTo>
                  <a:pt x="1617320" y="1346893"/>
                </a:moveTo>
                <a:lnTo>
                  <a:pt x="1621078" y="1334031"/>
                </a:lnTo>
                <a:lnTo>
                  <a:pt x="1629287" y="1324230"/>
                </a:lnTo>
                <a:lnTo>
                  <a:pt x="1640747" y="1318246"/>
                </a:lnTo>
                <a:lnTo>
                  <a:pt x="1654261" y="1316839"/>
                </a:lnTo>
                <a:lnTo>
                  <a:pt x="1667123" y="1320597"/>
                </a:lnTo>
                <a:lnTo>
                  <a:pt x="1676924" y="1328806"/>
                </a:lnTo>
                <a:lnTo>
                  <a:pt x="1682908" y="1340267"/>
                </a:lnTo>
                <a:lnTo>
                  <a:pt x="1684315" y="1353780"/>
                </a:lnTo>
                <a:lnTo>
                  <a:pt x="1680557" y="1366643"/>
                </a:lnTo>
                <a:lnTo>
                  <a:pt x="1672348" y="1376444"/>
                </a:lnTo>
                <a:lnTo>
                  <a:pt x="1660887" y="1382427"/>
                </a:lnTo>
                <a:lnTo>
                  <a:pt x="1647374" y="1383835"/>
                </a:lnTo>
                <a:lnTo>
                  <a:pt x="1634512" y="1380076"/>
                </a:lnTo>
                <a:lnTo>
                  <a:pt x="1624711" y="1371867"/>
                </a:lnTo>
                <a:lnTo>
                  <a:pt x="1618727" y="1360407"/>
                </a:lnTo>
                <a:lnTo>
                  <a:pt x="1617320" y="1346893"/>
                </a:lnTo>
                <a:close/>
              </a:path>
              <a:path w="9987280" h="5440680">
                <a:moveTo>
                  <a:pt x="1585574" y="1657802"/>
                </a:moveTo>
                <a:lnTo>
                  <a:pt x="1589332" y="1644940"/>
                </a:lnTo>
                <a:lnTo>
                  <a:pt x="1597542" y="1635138"/>
                </a:lnTo>
                <a:lnTo>
                  <a:pt x="1609003" y="1629155"/>
                </a:lnTo>
                <a:lnTo>
                  <a:pt x="1622516" y="1627747"/>
                </a:lnTo>
                <a:lnTo>
                  <a:pt x="1635377" y="1631506"/>
                </a:lnTo>
                <a:lnTo>
                  <a:pt x="1645179" y="1639715"/>
                </a:lnTo>
                <a:lnTo>
                  <a:pt x="1651163" y="1651175"/>
                </a:lnTo>
                <a:lnTo>
                  <a:pt x="1652570" y="1664689"/>
                </a:lnTo>
                <a:lnTo>
                  <a:pt x="1648812" y="1677551"/>
                </a:lnTo>
                <a:lnTo>
                  <a:pt x="1640603" y="1687352"/>
                </a:lnTo>
                <a:lnTo>
                  <a:pt x="1629142" y="1693336"/>
                </a:lnTo>
                <a:lnTo>
                  <a:pt x="1615629" y="1694743"/>
                </a:lnTo>
                <a:lnTo>
                  <a:pt x="1602767" y="1690985"/>
                </a:lnTo>
                <a:lnTo>
                  <a:pt x="1592965" y="1682776"/>
                </a:lnTo>
                <a:lnTo>
                  <a:pt x="1586982" y="1671315"/>
                </a:lnTo>
                <a:lnTo>
                  <a:pt x="1585574" y="1657802"/>
                </a:lnTo>
                <a:close/>
              </a:path>
              <a:path w="9987280" h="5440680">
                <a:moveTo>
                  <a:pt x="1557360" y="1953055"/>
                </a:moveTo>
                <a:lnTo>
                  <a:pt x="1561119" y="1940193"/>
                </a:lnTo>
                <a:lnTo>
                  <a:pt x="1569328" y="1930391"/>
                </a:lnTo>
                <a:lnTo>
                  <a:pt x="1580789" y="1924408"/>
                </a:lnTo>
                <a:lnTo>
                  <a:pt x="1594302" y="1923000"/>
                </a:lnTo>
                <a:lnTo>
                  <a:pt x="1607164" y="1926759"/>
                </a:lnTo>
                <a:lnTo>
                  <a:pt x="1616965" y="1934968"/>
                </a:lnTo>
                <a:lnTo>
                  <a:pt x="1622949" y="1946428"/>
                </a:lnTo>
                <a:lnTo>
                  <a:pt x="1624356" y="1959942"/>
                </a:lnTo>
                <a:lnTo>
                  <a:pt x="1620598" y="1972804"/>
                </a:lnTo>
                <a:lnTo>
                  <a:pt x="1612389" y="1982605"/>
                </a:lnTo>
                <a:lnTo>
                  <a:pt x="1600928" y="1988589"/>
                </a:lnTo>
                <a:lnTo>
                  <a:pt x="1587415" y="1989996"/>
                </a:lnTo>
                <a:lnTo>
                  <a:pt x="1574553" y="1986238"/>
                </a:lnTo>
                <a:lnTo>
                  <a:pt x="1564751" y="1978029"/>
                </a:lnTo>
                <a:lnTo>
                  <a:pt x="1558768" y="1966568"/>
                </a:lnTo>
                <a:lnTo>
                  <a:pt x="1557360" y="1953055"/>
                </a:lnTo>
                <a:close/>
              </a:path>
              <a:path w="9987280" h="5440680">
                <a:moveTo>
                  <a:pt x="1529147" y="2248308"/>
                </a:moveTo>
                <a:lnTo>
                  <a:pt x="1532906" y="2235446"/>
                </a:lnTo>
                <a:lnTo>
                  <a:pt x="1541115" y="2225644"/>
                </a:lnTo>
                <a:lnTo>
                  <a:pt x="1552576" y="2219661"/>
                </a:lnTo>
                <a:lnTo>
                  <a:pt x="1566089" y="2218253"/>
                </a:lnTo>
                <a:lnTo>
                  <a:pt x="1578951" y="2222012"/>
                </a:lnTo>
                <a:lnTo>
                  <a:pt x="1588752" y="2230221"/>
                </a:lnTo>
                <a:lnTo>
                  <a:pt x="1594736" y="2241682"/>
                </a:lnTo>
                <a:lnTo>
                  <a:pt x="1596143" y="2255195"/>
                </a:lnTo>
                <a:lnTo>
                  <a:pt x="1591532" y="2266708"/>
                </a:lnTo>
                <a:lnTo>
                  <a:pt x="1583418" y="2276659"/>
                </a:lnTo>
                <a:lnTo>
                  <a:pt x="1572431" y="2283392"/>
                </a:lnTo>
                <a:lnTo>
                  <a:pt x="1559202" y="2285249"/>
                </a:lnTo>
                <a:lnTo>
                  <a:pt x="1546340" y="2281491"/>
                </a:lnTo>
                <a:lnTo>
                  <a:pt x="1536538" y="2273282"/>
                </a:lnTo>
                <a:lnTo>
                  <a:pt x="1530555" y="2261821"/>
                </a:lnTo>
                <a:lnTo>
                  <a:pt x="1529147" y="2248308"/>
                </a:lnTo>
                <a:close/>
              </a:path>
              <a:path w="9987280" h="5440680">
                <a:moveTo>
                  <a:pt x="1504132" y="2541540"/>
                </a:moveTo>
                <a:lnTo>
                  <a:pt x="1507890" y="2528678"/>
                </a:lnTo>
                <a:lnTo>
                  <a:pt x="1516099" y="2518876"/>
                </a:lnTo>
                <a:lnTo>
                  <a:pt x="1527560" y="2512893"/>
                </a:lnTo>
                <a:lnTo>
                  <a:pt x="1541073" y="2511486"/>
                </a:lnTo>
                <a:lnTo>
                  <a:pt x="1553935" y="2515244"/>
                </a:lnTo>
                <a:lnTo>
                  <a:pt x="1563736" y="2523453"/>
                </a:lnTo>
                <a:lnTo>
                  <a:pt x="1569720" y="2534914"/>
                </a:lnTo>
                <a:lnTo>
                  <a:pt x="1571127" y="2548427"/>
                </a:lnTo>
                <a:lnTo>
                  <a:pt x="1567286" y="2561656"/>
                </a:lnTo>
                <a:lnTo>
                  <a:pt x="1558939" y="2572069"/>
                </a:lnTo>
                <a:lnTo>
                  <a:pt x="1547451" y="2578175"/>
                </a:lnTo>
                <a:lnTo>
                  <a:pt x="1534186" y="2578482"/>
                </a:lnTo>
                <a:lnTo>
                  <a:pt x="1521324" y="2574723"/>
                </a:lnTo>
                <a:lnTo>
                  <a:pt x="1511523" y="2566514"/>
                </a:lnTo>
                <a:lnTo>
                  <a:pt x="1505539" y="2555053"/>
                </a:lnTo>
                <a:lnTo>
                  <a:pt x="1504132" y="2541540"/>
                </a:lnTo>
                <a:close/>
              </a:path>
              <a:path w="9987280" h="5440680">
                <a:moveTo>
                  <a:pt x="1471798" y="2855058"/>
                </a:moveTo>
                <a:lnTo>
                  <a:pt x="1475556" y="2842196"/>
                </a:lnTo>
                <a:lnTo>
                  <a:pt x="1483765" y="2832394"/>
                </a:lnTo>
                <a:lnTo>
                  <a:pt x="1495226" y="2826411"/>
                </a:lnTo>
                <a:lnTo>
                  <a:pt x="1508739" y="2825003"/>
                </a:lnTo>
                <a:lnTo>
                  <a:pt x="1521601" y="2828762"/>
                </a:lnTo>
                <a:lnTo>
                  <a:pt x="1531402" y="2836971"/>
                </a:lnTo>
                <a:lnTo>
                  <a:pt x="1537386" y="2848432"/>
                </a:lnTo>
                <a:lnTo>
                  <a:pt x="1538794" y="2861945"/>
                </a:lnTo>
                <a:lnTo>
                  <a:pt x="1535284" y="2873706"/>
                </a:lnTo>
                <a:lnTo>
                  <a:pt x="1527047" y="2883630"/>
                </a:lnTo>
                <a:lnTo>
                  <a:pt x="1515448" y="2890225"/>
                </a:lnTo>
                <a:lnTo>
                  <a:pt x="1501852" y="2891999"/>
                </a:lnTo>
                <a:lnTo>
                  <a:pt x="1488990" y="2888241"/>
                </a:lnTo>
                <a:lnTo>
                  <a:pt x="1479189" y="2880032"/>
                </a:lnTo>
                <a:lnTo>
                  <a:pt x="1473205" y="2868571"/>
                </a:lnTo>
                <a:lnTo>
                  <a:pt x="1471798" y="2855058"/>
                </a:lnTo>
                <a:close/>
              </a:path>
              <a:path w="9987280" h="5440680">
                <a:moveTo>
                  <a:pt x="1446782" y="3148290"/>
                </a:moveTo>
                <a:lnTo>
                  <a:pt x="1450540" y="3135428"/>
                </a:lnTo>
                <a:lnTo>
                  <a:pt x="1458749" y="3125627"/>
                </a:lnTo>
                <a:lnTo>
                  <a:pt x="1470210" y="3119643"/>
                </a:lnTo>
                <a:lnTo>
                  <a:pt x="1483723" y="3118236"/>
                </a:lnTo>
                <a:lnTo>
                  <a:pt x="1496585" y="3121994"/>
                </a:lnTo>
                <a:lnTo>
                  <a:pt x="1506387" y="3130203"/>
                </a:lnTo>
                <a:lnTo>
                  <a:pt x="1512370" y="3141664"/>
                </a:lnTo>
                <a:lnTo>
                  <a:pt x="1513778" y="3155177"/>
                </a:lnTo>
                <a:lnTo>
                  <a:pt x="1508919" y="3167791"/>
                </a:lnTo>
                <a:lnTo>
                  <a:pt x="1500832" y="3177620"/>
                </a:lnTo>
                <a:lnTo>
                  <a:pt x="1489983" y="3183741"/>
                </a:lnTo>
                <a:lnTo>
                  <a:pt x="1476836" y="3185232"/>
                </a:lnTo>
                <a:lnTo>
                  <a:pt x="1463974" y="3181473"/>
                </a:lnTo>
                <a:lnTo>
                  <a:pt x="1454173" y="3173264"/>
                </a:lnTo>
                <a:lnTo>
                  <a:pt x="1448189" y="3161803"/>
                </a:lnTo>
                <a:lnTo>
                  <a:pt x="1446782" y="3148290"/>
                </a:lnTo>
                <a:close/>
              </a:path>
              <a:path w="9987280" h="5440680">
                <a:moveTo>
                  <a:pt x="1418568" y="3443543"/>
                </a:moveTo>
                <a:lnTo>
                  <a:pt x="1422326" y="3430681"/>
                </a:lnTo>
                <a:lnTo>
                  <a:pt x="1430535" y="3420880"/>
                </a:lnTo>
                <a:lnTo>
                  <a:pt x="1441996" y="3414896"/>
                </a:lnTo>
                <a:lnTo>
                  <a:pt x="1455510" y="3413489"/>
                </a:lnTo>
                <a:lnTo>
                  <a:pt x="1468371" y="3417247"/>
                </a:lnTo>
                <a:lnTo>
                  <a:pt x="1478173" y="3425456"/>
                </a:lnTo>
                <a:lnTo>
                  <a:pt x="1484156" y="3436917"/>
                </a:lnTo>
                <a:lnTo>
                  <a:pt x="1485564" y="3450430"/>
                </a:lnTo>
                <a:lnTo>
                  <a:pt x="1482054" y="3462192"/>
                </a:lnTo>
                <a:lnTo>
                  <a:pt x="1473817" y="3472116"/>
                </a:lnTo>
                <a:lnTo>
                  <a:pt x="1462219" y="3478710"/>
                </a:lnTo>
                <a:lnTo>
                  <a:pt x="1448622" y="3480484"/>
                </a:lnTo>
                <a:lnTo>
                  <a:pt x="1435761" y="3476726"/>
                </a:lnTo>
                <a:lnTo>
                  <a:pt x="1425959" y="3468517"/>
                </a:lnTo>
                <a:lnTo>
                  <a:pt x="1419976" y="3457056"/>
                </a:lnTo>
                <a:lnTo>
                  <a:pt x="1418568" y="3443543"/>
                </a:lnTo>
                <a:close/>
              </a:path>
              <a:path w="9987280" h="5440680">
                <a:moveTo>
                  <a:pt x="1445103" y="128997"/>
                </a:moveTo>
                <a:lnTo>
                  <a:pt x="1448861" y="116135"/>
                </a:lnTo>
                <a:lnTo>
                  <a:pt x="1457071" y="106333"/>
                </a:lnTo>
                <a:lnTo>
                  <a:pt x="1468531" y="100350"/>
                </a:lnTo>
                <a:lnTo>
                  <a:pt x="1482045" y="98942"/>
                </a:lnTo>
                <a:lnTo>
                  <a:pt x="1494907" y="102701"/>
                </a:lnTo>
                <a:lnTo>
                  <a:pt x="1504708" y="110910"/>
                </a:lnTo>
                <a:lnTo>
                  <a:pt x="1510692" y="122370"/>
                </a:lnTo>
                <a:lnTo>
                  <a:pt x="1512099" y="135884"/>
                </a:lnTo>
                <a:lnTo>
                  <a:pt x="1508341" y="148746"/>
                </a:lnTo>
                <a:lnTo>
                  <a:pt x="1500131" y="158547"/>
                </a:lnTo>
                <a:lnTo>
                  <a:pt x="1488671" y="164531"/>
                </a:lnTo>
                <a:lnTo>
                  <a:pt x="1475158" y="165938"/>
                </a:lnTo>
                <a:lnTo>
                  <a:pt x="1462296" y="162180"/>
                </a:lnTo>
                <a:lnTo>
                  <a:pt x="1452494" y="153971"/>
                </a:lnTo>
                <a:lnTo>
                  <a:pt x="1446511" y="142510"/>
                </a:lnTo>
                <a:lnTo>
                  <a:pt x="1445103" y="128997"/>
                </a:lnTo>
                <a:close/>
              </a:path>
              <a:path w="9987280" h="5440680">
                <a:moveTo>
                  <a:pt x="1415967" y="440494"/>
                </a:moveTo>
                <a:lnTo>
                  <a:pt x="1419726" y="427632"/>
                </a:lnTo>
                <a:lnTo>
                  <a:pt x="1427935" y="417830"/>
                </a:lnTo>
                <a:lnTo>
                  <a:pt x="1439395" y="411847"/>
                </a:lnTo>
                <a:lnTo>
                  <a:pt x="1452909" y="410439"/>
                </a:lnTo>
                <a:lnTo>
                  <a:pt x="1465771" y="414197"/>
                </a:lnTo>
                <a:lnTo>
                  <a:pt x="1475572" y="422406"/>
                </a:lnTo>
                <a:lnTo>
                  <a:pt x="1481556" y="433867"/>
                </a:lnTo>
                <a:lnTo>
                  <a:pt x="1482963" y="447380"/>
                </a:lnTo>
                <a:lnTo>
                  <a:pt x="1478104" y="459994"/>
                </a:lnTo>
                <a:lnTo>
                  <a:pt x="1470017" y="469823"/>
                </a:lnTo>
                <a:lnTo>
                  <a:pt x="1459168" y="475945"/>
                </a:lnTo>
                <a:lnTo>
                  <a:pt x="1446022" y="477435"/>
                </a:lnTo>
                <a:lnTo>
                  <a:pt x="1433160" y="473677"/>
                </a:lnTo>
                <a:lnTo>
                  <a:pt x="1423358" y="465468"/>
                </a:lnTo>
                <a:lnTo>
                  <a:pt x="1417375" y="454007"/>
                </a:lnTo>
                <a:lnTo>
                  <a:pt x="1415967" y="440494"/>
                </a:lnTo>
                <a:close/>
              </a:path>
              <a:path w="9987280" h="5440680">
                <a:moveTo>
                  <a:pt x="1385144" y="735158"/>
                </a:moveTo>
                <a:lnTo>
                  <a:pt x="1388902" y="722296"/>
                </a:lnTo>
                <a:lnTo>
                  <a:pt x="1397111" y="712494"/>
                </a:lnTo>
                <a:lnTo>
                  <a:pt x="1408572" y="706511"/>
                </a:lnTo>
                <a:lnTo>
                  <a:pt x="1422086" y="705104"/>
                </a:lnTo>
                <a:lnTo>
                  <a:pt x="1434948" y="708862"/>
                </a:lnTo>
                <a:lnTo>
                  <a:pt x="1444749" y="717071"/>
                </a:lnTo>
                <a:lnTo>
                  <a:pt x="1450733" y="728532"/>
                </a:lnTo>
                <a:lnTo>
                  <a:pt x="1452140" y="742045"/>
                </a:lnTo>
                <a:lnTo>
                  <a:pt x="1448382" y="754907"/>
                </a:lnTo>
                <a:lnTo>
                  <a:pt x="1440173" y="764709"/>
                </a:lnTo>
                <a:lnTo>
                  <a:pt x="1428712" y="770692"/>
                </a:lnTo>
                <a:lnTo>
                  <a:pt x="1415199" y="772099"/>
                </a:lnTo>
                <a:lnTo>
                  <a:pt x="1402337" y="768341"/>
                </a:lnTo>
                <a:lnTo>
                  <a:pt x="1392535" y="760132"/>
                </a:lnTo>
                <a:lnTo>
                  <a:pt x="1386552" y="748672"/>
                </a:lnTo>
                <a:lnTo>
                  <a:pt x="1385144" y="735158"/>
                </a:lnTo>
                <a:close/>
              </a:path>
              <a:path w="9987280" h="5440680">
                <a:moveTo>
                  <a:pt x="1357519" y="1027802"/>
                </a:moveTo>
                <a:lnTo>
                  <a:pt x="1361277" y="1014940"/>
                </a:lnTo>
                <a:lnTo>
                  <a:pt x="1369486" y="1005138"/>
                </a:lnTo>
                <a:lnTo>
                  <a:pt x="1380947" y="999155"/>
                </a:lnTo>
                <a:lnTo>
                  <a:pt x="1394460" y="997747"/>
                </a:lnTo>
                <a:lnTo>
                  <a:pt x="1407322" y="1001506"/>
                </a:lnTo>
                <a:lnTo>
                  <a:pt x="1417124" y="1009715"/>
                </a:lnTo>
                <a:lnTo>
                  <a:pt x="1423107" y="1021175"/>
                </a:lnTo>
                <a:lnTo>
                  <a:pt x="1424515" y="1034689"/>
                </a:lnTo>
                <a:lnTo>
                  <a:pt x="1420757" y="1047551"/>
                </a:lnTo>
                <a:lnTo>
                  <a:pt x="1412548" y="1057352"/>
                </a:lnTo>
                <a:lnTo>
                  <a:pt x="1401087" y="1063336"/>
                </a:lnTo>
                <a:lnTo>
                  <a:pt x="1387574" y="1064743"/>
                </a:lnTo>
                <a:lnTo>
                  <a:pt x="1374712" y="1060985"/>
                </a:lnTo>
                <a:lnTo>
                  <a:pt x="1364910" y="1052776"/>
                </a:lnTo>
                <a:lnTo>
                  <a:pt x="1358926" y="1041315"/>
                </a:lnTo>
                <a:lnTo>
                  <a:pt x="1357519" y="1027802"/>
                </a:lnTo>
                <a:close/>
              </a:path>
              <a:path w="9987280" h="5440680">
                <a:moveTo>
                  <a:pt x="1328717" y="1325664"/>
                </a:moveTo>
                <a:lnTo>
                  <a:pt x="1332475" y="1312802"/>
                </a:lnTo>
                <a:lnTo>
                  <a:pt x="1340684" y="1303000"/>
                </a:lnTo>
                <a:lnTo>
                  <a:pt x="1352145" y="1297017"/>
                </a:lnTo>
                <a:lnTo>
                  <a:pt x="1365658" y="1295609"/>
                </a:lnTo>
                <a:lnTo>
                  <a:pt x="1378520" y="1299368"/>
                </a:lnTo>
                <a:lnTo>
                  <a:pt x="1388321" y="1307577"/>
                </a:lnTo>
                <a:lnTo>
                  <a:pt x="1394305" y="1319038"/>
                </a:lnTo>
                <a:lnTo>
                  <a:pt x="1395713" y="1332551"/>
                </a:lnTo>
                <a:lnTo>
                  <a:pt x="1390854" y="1345165"/>
                </a:lnTo>
                <a:lnTo>
                  <a:pt x="1382767" y="1354994"/>
                </a:lnTo>
                <a:lnTo>
                  <a:pt x="1371918" y="1361115"/>
                </a:lnTo>
                <a:lnTo>
                  <a:pt x="1358771" y="1362605"/>
                </a:lnTo>
                <a:lnTo>
                  <a:pt x="1345909" y="1358847"/>
                </a:lnTo>
                <a:lnTo>
                  <a:pt x="1336108" y="1350638"/>
                </a:lnTo>
                <a:lnTo>
                  <a:pt x="1330124" y="1339177"/>
                </a:lnTo>
                <a:lnTo>
                  <a:pt x="1328717" y="1325664"/>
                </a:lnTo>
                <a:close/>
              </a:path>
              <a:path w="9987280" h="5440680">
                <a:moveTo>
                  <a:pt x="1296972" y="1636572"/>
                </a:moveTo>
                <a:lnTo>
                  <a:pt x="1300730" y="1623710"/>
                </a:lnTo>
                <a:lnTo>
                  <a:pt x="1308939" y="1613909"/>
                </a:lnTo>
                <a:lnTo>
                  <a:pt x="1320400" y="1607926"/>
                </a:lnTo>
                <a:lnTo>
                  <a:pt x="1333914" y="1606518"/>
                </a:lnTo>
                <a:lnTo>
                  <a:pt x="1346775" y="1610276"/>
                </a:lnTo>
                <a:lnTo>
                  <a:pt x="1356577" y="1618485"/>
                </a:lnTo>
                <a:lnTo>
                  <a:pt x="1362560" y="1629946"/>
                </a:lnTo>
                <a:lnTo>
                  <a:pt x="1363968" y="1643459"/>
                </a:lnTo>
                <a:lnTo>
                  <a:pt x="1360209" y="1656321"/>
                </a:lnTo>
                <a:lnTo>
                  <a:pt x="1352000" y="1666123"/>
                </a:lnTo>
                <a:lnTo>
                  <a:pt x="1340540" y="1672106"/>
                </a:lnTo>
                <a:lnTo>
                  <a:pt x="1327027" y="1673514"/>
                </a:lnTo>
                <a:lnTo>
                  <a:pt x="1314165" y="1669756"/>
                </a:lnTo>
                <a:lnTo>
                  <a:pt x="1304363" y="1661546"/>
                </a:lnTo>
                <a:lnTo>
                  <a:pt x="1298380" y="1650086"/>
                </a:lnTo>
                <a:lnTo>
                  <a:pt x="1296972" y="1636572"/>
                </a:lnTo>
                <a:close/>
              </a:path>
              <a:path w="9987280" h="5440680">
                <a:moveTo>
                  <a:pt x="1268758" y="1931826"/>
                </a:moveTo>
                <a:lnTo>
                  <a:pt x="1272516" y="1918963"/>
                </a:lnTo>
                <a:lnTo>
                  <a:pt x="1280725" y="1909162"/>
                </a:lnTo>
                <a:lnTo>
                  <a:pt x="1292186" y="1903178"/>
                </a:lnTo>
                <a:lnTo>
                  <a:pt x="1305700" y="1901771"/>
                </a:lnTo>
                <a:lnTo>
                  <a:pt x="1318562" y="1905529"/>
                </a:lnTo>
                <a:lnTo>
                  <a:pt x="1328363" y="1913738"/>
                </a:lnTo>
                <a:lnTo>
                  <a:pt x="1334347" y="1925199"/>
                </a:lnTo>
                <a:lnTo>
                  <a:pt x="1335754" y="1938712"/>
                </a:lnTo>
                <a:lnTo>
                  <a:pt x="1330895" y="1951326"/>
                </a:lnTo>
                <a:lnTo>
                  <a:pt x="1322809" y="1961155"/>
                </a:lnTo>
                <a:lnTo>
                  <a:pt x="1311959" y="1967277"/>
                </a:lnTo>
                <a:lnTo>
                  <a:pt x="1298813" y="1968767"/>
                </a:lnTo>
                <a:lnTo>
                  <a:pt x="1285951" y="1965009"/>
                </a:lnTo>
                <a:lnTo>
                  <a:pt x="1276149" y="1956799"/>
                </a:lnTo>
                <a:lnTo>
                  <a:pt x="1270166" y="1945339"/>
                </a:lnTo>
                <a:lnTo>
                  <a:pt x="1268758" y="1931826"/>
                </a:lnTo>
                <a:close/>
              </a:path>
              <a:path w="9987280" h="5440680">
                <a:moveTo>
                  <a:pt x="1238524" y="2223881"/>
                </a:moveTo>
                <a:lnTo>
                  <a:pt x="1242282" y="2211018"/>
                </a:lnTo>
                <a:lnTo>
                  <a:pt x="1250491" y="2201217"/>
                </a:lnTo>
                <a:lnTo>
                  <a:pt x="1261952" y="2195233"/>
                </a:lnTo>
                <a:lnTo>
                  <a:pt x="1275465" y="2193826"/>
                </a:lnTo>
                <a:lnTo>
                  <a:pt x="1288327" y="2197584"/>
                </a:lnTo>
                <a:lnTo>
                  <a:pt x="1298129" y="2205793"/>
                </a:lnTo>
                <a:lnTo>
                  <a:pt x="1304112" y="2217254"/>
                </a:lnTo>
                <a:lnTo>
                  <a:pt x="1305520" y="2230767"/>
                </a:lnTo>
                <a:lnTo>
                  <a:pt x="1301761" y="2243630"/>
                </a:lnTo>
                <a:lnTo>
                  <a:pt x="1293552" y="2253431"/>
                </a:lnTo>
                <a:lnTo>
                  <a:pt x="1282092" y="2259415"/>
                </a:lnTo>
                <a:lnTo>
                  <a:pt x="1268578" y="2260822"/>
                </a:lnTo>
                <a:lnTo>
                  <a:pt x="1255716" y="2257064"/>
                </a:lnTo>
                <a:lnTo>
                  <a:pt x="1245915" y="2248854"/>
                </a:lnTo>
                <a:lnTo>
                  <a:pt x="1239931" y="2237394"/>
                </a:lnTo>
                <a:lnTo>
                  <a:pt x="1238524" y="2223881"/>
                </a:lnTo>
                <a:close/>
              </a:path>
              <a:path w="9987280" h="5440680">
                <a:moveTo>
                  <a:pt x="1212919" y="2519722"/>
                </a:moveTo>
                <a:lnTo>
                  <a:pt x="1216677" y="2506860"/>
                </a:lnTo>
                <a:lnTo>
                  <a:pt x="1224886" y="2497058"/>
                </a:lnTo>
                <a:lnTo>
                  <a:pt x="1236347" y="2491075"/>
                </a:lnTo>
                <a:lnTo>
                  <a:pt x="1249861" y="2489668"/>
                </a:lnTo>
                <a:lnTo>
                  <a:pt x="1262723" y="2493426"/>
                </a:lnTo>
                <a:lnTo>
                  <a:pt x="1272524" y="2501635"/>
                </a:lnTo>
                <a:lnTo>
                  <a:pt x="1278508" y="2513096"/>
                </a:lnTo>
                <a:lnTo>
                  <a:pt x="1279915" y="2526609"/>
                </a:lnTo>
                <a:lnTo>
                  <a:pt x="1276157" y="2539471"/>
                </a:lnTo>
                <a:lnTo>
                  <a:pt x="1267948" y="2549273"/>
                </a:lnTo>
                <a:lnTo>
                  <a:pt x="1256487" y="2555256"/>
                </a:lnTo>
                <a:lnTo>
                  <a:pt x="1242974" y="2556663"/>
                </a:lnTo>
                <a:lnTo>
                  <a:pt x="1230112" y="2552905"/>
                </a:lnTo>
                <a:lnTo>
                  <a:pt x="1220310" y="2544696"/>
                </a:lnTo>
                <a:lnTo>
                  <a:pt x="1214327" y="2533235"/>
                </a:lnTo>
                <a:lnTo>
                  <a:pt x="1212919" y="2519722"/>
                </a:lnTo>
                <a:close/>
              </a:path>
              <a:path w="9987280" h="5440680">
                <a:moveTo>
                  <a:pt x="1183783" y="2831219"/>
                </a:moveTo>
                <a:lnTo>
                  <a:pt x="1187541" y="2818357"/>
                </a:lnTo>
                <a:lnTo>
                  <a:pt x="1195751" y="2808556"/>
                </a:lnTo>
                <a:lnTo>
                  <a:pt x="1207211" y="2802572"/>
                </a:lnTo>
                <a:lnTo>
                  <a:pt x="1220725" y="2801165"/>
                </a:lnTo>
                <a:lnTo>
                  <a:pt x="1233587" y="2804923"/>
                </a:lnTo>
                <a:lnTo>
                  <a:pt x="1243388" y="2813132"/>
                </a:lnTo>
                <a:lnTo>
                  <a:pt x="1249372" y="2824593"/>
                </a:lnTo>
                <a:lnTo>
                  <a:pt x="1250779" y="2838106"/>
                </a:lnTo>
                <a:lnTo>
                  <a:pt x="1245920" y="2850720"/>
                </a:lnTo>
                <a:lnTo>
                  <a:pt x="1237834" y="2860549"/>
                </a:lnTo>
                <a:lnTo>
                  <a:pt x="1226984" y="2866670"/>
                </a:lnTo>
                <a:lnTo>
                  <a:pt x="1213838" y="2868161"/>
                </a:lnTo>
                <a:lnTo>
                  <a:pt x="1200976" y="2864402"/>
                </a:lnTo>
                <a:lnTo>
                  <a:pt x="1191174" y="2856193"/>
                </a:lnTo>
                <a:lnTo>
                  <a:pt x="1185191" y="2844732"/>
                </a:lnTo>
                <a:lnTo>
                  <a:pt x="1183783" y="2831219"/>
                </a:lnTo>
                <a:close/>
              </a:path>
              <a:path w="9987280" h="5440680">
                <a:moveTo>
                  <a:pt x="1155570" y="3126472"/>
                </a:moveTo>
                <a:lnTo>
                  <a:pt x="1159328" y="3113610"/>
                </a:lnTo>
                <a:lnTo>
                  <a:pt x="1167537" y="3103809"/>
                </a:lnTo>
                <a:lnTo>
                  <a:pt x="1178997" y="3097825"/>
                </a:lnTo>
                <a:lnTo>
                  <a:pt x="1192511" y="3096418"/>
                </a:lnTo>
                <a:lnTo>
                  <a:pt x="1205373" y="3100176"/>
                </a:lnTo>
                <a:lnTo>
                  <a:pt x="1215174" y="3108385"/>
                </a:lnTo>
                <a:lnTo>
                  <a:pt x="1221158" y="3119846"/>
                </a:lnTo>
                <a:lnTo>
                  <a:pt x="1222565" y="3133359"/>
                </a:lnTo>
                <a:lnTo>
                  <a:pt x="1218807" y="3146221"/>
                </a:lnTo>
                <a:lnTo>
                  <a:pt x="1210598" y="3156023"/>
                </a:lnTo>
                <a:lnTo>
                  <a:pt x="1199137" y="3162006"/>
                </a:lnTo>
                <a:lnTo>
                  <a:pt x="1185624" y="3163414"/>
                </a:lnTo>
                <a:lnTo>
                  <a:pt x="1172762" y="3159655"/>
                </a:lnTo>
                <a:lnTo>
                  <a:pt x="1162961" y="3151446"/>
                </a:lnTo>
                <a:lnTo>
                  <a:pt x="1156977" y="3139985"/>
                </a:lnTo>
                <a:lnTo>
                  <a:pt x="1155570" y="3126472"/>
                </a:lnTo>
                <a:close/>
              </a:path>
              <a:path w="9987280" h="5440680">
                <a:moveTo>
                  <a:pt x="1127945" y="3419116"/>
                </a:moveTo>
                <a:lnTo>
                  <a:pt x="1131703" y="3406254"/>
                </a:lnTo>
                <a:lnTo>
                  <a:pt x="1139912" y="3396452"/>
                </a:lnTo>
                <a:lnTo>
                  <a:pt x="1151373" y="3390469"/>
                </a:lnTo>
                <a:lnTo>
                  <a:pt x="1164887" y="3389061"/>
                </a:lnTo>
                <a:lnTo>
                  <a:pt x="1177748" y="3392820"/>
                </a:lnTo>
                <a:lnTo>
                  <a:pt x="1187550" y="3401029"/>
                </a:lnTo>
                <a:lnTo>
                  <a:pt x="1193533" y="3412490"/>
                </a:lnTo>
                <a:lnTo>
                  <a:pt x="1194941" y="3426003"/>
                </a:lnTo>
                <a:lnTo>
                  <a:pt x="1191182" y="3438865"/>
                </a:lnTo>
                <a:lnTo>
                  <a:pt x="1182973" y="3448667"/>
                </a:lnTo>
                <a:lnTo>
                  <a:pt x="1171513" y="3454650"/>
                </a:lnTo>
                <a:lnTo>
                  <a:pt x="1158000" y="3456057"/>
                </a:lnTo>
                <a:lnTo>
                  <a:pt x="1145138" y="3452299"/>
                </a:lnTo>
                <a:lnTo>
                  <a:pt x="1135336" y="3444090"/>
                </a:lnTo>
                <a:lnTo>
                  <a:pt x="1129353" y="3432629"/>
                </a:lnTo>
                <a:lnTo>
                  <a:pt x="1127945" y="3419116"/>
                </a:lnTo>
                <a:close/>
              </a:path>
              <a:path w="9987280" h="5440680">
                <a:moveTo>
                  <a:pt x="1132174" y="94054"/>
                </a:moveTo>
                <a:lnTo>
                  <a:pt x="1135932" y="81192"/>
                </a:lnTo>
                <a:lnTo>
                  <a:pt x="1144141" y="71390"/>
                </a:lnTo>
                <a:lnTo>
                  <a:pt x="1155602" y="65407"/>
                </a:lnTo>
                <a:lnTo>
                  <a:pt x="1169116" y="63999"/>
                </a:lnTo>
                <a:lnTo>
                  <a:pt x="1181977" y="67758"/>
                </a:lnTo>
                <a:lnTo>
                  <a:pt x="1191779" y="75967"/>
                </a:lnTo>
                <a:lnTo>
                  <a:pt x="1197762" y="87427"/>
                </a:lnTo>
                <a:lnTo>
                  <a:pt x="1199170" y="100941"/>
                </a:lnTo>
                <a:lnTo>
                  <a:pt x="1194311" y="113554"/>
                </a:lnTo>
                <a:lnTo>
                  <a:pt x="1186224" y="123384"/>
                </a:lnTo>
                <a:lnTo>
                  <a:pt x="1175375" y="129505"/>
                </a:lnTo>
                <a:lnTo>
                  <a:pt x="1162228" y="130995"/>
                </a:lnTo>
                <a:lnTo>
                  <a:pt x="1149367" y="127237"/>
                </a:lnTo>
                <a:lnTo>
                  <a:pt x="1139565" y="119028"/>
                </a:lnTo>
                <a:lnTo>
                  <a:pt x="1133582" y="107567"/>
                </a:lnTo>
                <a:lnTo>
                  <a:pt x="1132174" y="94054"/>
                </a:lnTo>
                <a:close/>
              </a:path>
              <a:path w="9987280" h="5440680">
                <a:moveTo>
                  <a:pt x="1100429" y="404962"/>
                </a:moveTo>
                <a:lnTo>
                  <a:pt x="1104187" y="392100"/>
                </a:lnTo>
                <a:lnTo>
                  <a:pt x="1112396" y="382299"/>
                </a:lnTo>
                <a:lnTo>
                  <a:pt x="1123857" y="376315"/>
                </a:lnTo>
                <a:lnTo>
                  <a:pt x="1137370" y="374908"/>
                </a:lnTo>
                <a:lnTo>
                  <a:pt x="1150232" y="378666"/>
                </a:lnTo>
                <a:lnTo>
                  <a:pt x="1160034" y="386875"/>
                </a:lnTo>
                <a:lnTo>
                  <a:pt x="1166017" y="398336"/>
                </a:lnTo>
                <a:lnTo>
                  <a:pt x="1167425" y="411849"/>
                </a:lnTo>
                <a:lnTo>
                  <a:pt x="1163667" y="424711"/>
                </a:lnTo>
                <a:lnTo>
                  <a:pt x="1155458" y="434513"/>
                </a:lnTo>
                <a:lnTo>
                  <a:pt x="1143997" y="440496"/>
                </a:lnTo>
                <a:lnTo>
                  <a:pt x="1130483" y="441904"/>
                </a:lnTo>
                <a:lnTo>
                  <a:pt x="1117621" y="438145"/>
                </a:lnTo>
                <a:lnTo>
                  <a:pt x="1107820" y="429936"/>
                </a:lnTo>
                <a:lnTo>
                  <a:pt x="1101836" y="418476"/>
                </a:lnTo>
                <a:lnTo>
                  <a:pt x="1100429" y="404962"/>
                </a:lnTo>
                <a:close/>
              </a:path>
              <a:path w="9987280" h="5440680">
                <a:moveTo>
                  <a:pt x="1072215" y="700215"/>
                </a:moveTo>
                <a:lnTo>
                  <a:pt x="1075973" y="687353"/>
                </a:lnTo>
                <a:lnTo>
                  <a:pt x="1084182" y="677552"/>
                </a:lnTo>
                <a:lnTo>
                  <a:pt x="1095643" y="671568"/>
                </a:lnTo>
                <a:lnTo>
                  <a:pt x="1109156" y="670161"/>
                </a:lnTo>
                <a:lnTo>
                  <a:pt x="1122018" y="673919"/>
                </a:lnTo>
                <a:lnTo>
                  <a:pt x="1131820" y="682128"/>
                </a:lnTo>
                <a:lnTo>
                  <a:pt x="1137803" y="693589"/>
                </a:lnTo>
                <a:lnTo>
                  <a:pt x="1139211" y="707102"/>
                </a:lnTo>
                <a:lnTo>
                  <a:pt x="1134352" y="719716"/>
                </a:lnTo>
                <a:lnTo>
                  <a:pt x="1126265" y="729545"/>
                </a:lnTo>
                <a:lnTo>
                  <a:pt x="1115416" y="735666"/>
                </a:lnTo>
                <a:lnTo>
                  <a:pt x="1102269" y="737157"/>
                </a:lnTo>
                <a:lnTo>
                  <a:pt x="1089408" y="733398"/>
                </a:lnTo>
                <a:lnTo>
                  <a:pt x="1079606" y="725189"/>
                </a:lnTo>
                <a:lnTo>
                  <a:pt x="1073622" y="713729"/>
                </a:lnTo>
                <a:lnTo>
                  <a:pt x="1072215" y="700215"/>
                </a:lnTo>
                <a:close/>
              </a:path>
              <a:path w="9987280" h="5440680">
                <a:moveTo>
                  <a:pt x="1041981" y="992271"/>
                </a:moveTo>
                <a:lnTo>
                  <a:pt x="1045739" y="979408"/>
                </a:lnTo>
                <a:lnTo>
                  <a:pt x="1053948" y="969607"/>
                </a:lnTo>
                <a:lnTo>
                  <a:pt x="1065409" y="963623"/>
                </a:lnTo>
                <a:lnTo>
                  <a:pt x="1078923" y="962216"/>
                </a:lnTo>
                <a:lnTo>
                  <a:pt x="1091784" y="965974"/>
                </a:lnTo>
                <a:lnTo>
                  <a:pt x="1101586" y="974183"/>
                </a:lnTo>
                <a:lnTo>
                  <a:pt x="1107570" y="985644"/>
                </a:lnTo>
                <a:lnTo>
                  <a:pt x="1108977" y="999157"/>
                </a:lnTo>
                <a:lnTo>
                  <a:pt x="1105219" y="1012019"/>
                </a:lnTo>
                <a:lnTo>
                  <a:pt x="1097010" y="1021821"/>
                </a:lnTo>
                <a:lnTo>
                  <a:pt x="1085549" y="1027805"/>
                </a:lnTo>
                <a:lnTo>
                  <a:pt x="1072036" y="1029212"/>
                </a:lnTo>
                <a:lnTo>
                  <a:pt x="1059174" y="1025454"/>
                </a:lnTo>
                <a:lnTo>
                  <a:pt x="1049372" y="1017245"/>
                </a:lnTo>
                <a:lnTo>
                  <a:pt x="1043389" y="1005784"/>
                </a:lnTo>
                <a:lnTo>
                  <a:pt x="1041981" y="992271"/>
                </a:lnTo>
                <a:close/>
              </a:path>
              <a:path w="9987280" h="5440680">
                <a:moveTo>
                  <a:pt x="1013179" y="1290133"/>
                </a:moveTo>
                <a:lnTo>
                  <a:pt x="1016937" y="1277271"/>
                </a:lnTo>
                <a:lnTo>
                  <a:pt x="1025146" y="1267469"/>
                </a:lnTo>
                <a:lnTo>
                  <a:pt x="1036607" y="1261486"/>
                </a:lnTo>
                <a:lnTo>
                  <a:pt x="1050120" y="1260078"/>
                </a:lnTo>
                <a:lnTo>
                  <a:pt x="1062982" y="1263836"/>
                </a:lnTo>
                <a:lnTo>
                  <a:pt x="1072784" y="1272046"/>
                </a:lnTo>
                <a:lnTo>
                  <a:pt x="1078767" y="1283506"/>
                </a:lnTo>
                <a:lnTo>
                  <a:pt x="1080175" y="1297020"/>
                </a:lnTo>
                <a:lnTo>
                  <a:pt x="1076417" y="1309882"/>
                </a:lnTo>
                <a:lnTo>
                  <a:pt x="1068208" y="1319683"/>
                </a:lnTo>
                <a:lnTo>
                  <a:pt x="1056747" y="1325667"/>
                </a:lnTo>
                <a:lnTo>
                  <a:pt x="1043233" y="1327074"/>
                </a:lnTo>
                <a:lnTo>
                  <a:pt x="1030371" y="1323316"/>
                </a:lnTo>
                <a:lnTo>
                  <a:pt x="1020570" y="1315107"/>
                </a:lnTo>
                <a:lnTo>
                  <a:pt x="1014586" y="1303646"/>
                </a:lnTo>
                <a:lnTo>
                  <a:pt x="1013179" y="1290133"/>
                </a:lnTo>
                <a:close/>
              </a:path>
              <a:path w="9987280" h="5440680">
                <a:moveTo>
                  <a:pt x="981434" y="1601041"/>
                </a:moveTo>
                <a:lnTo>
                  <a:pt x="985192" y="1588179"/>
                </a:lnTo>
                <a:lnTo>
                  <a:pt x="993401" y="1578377"/>
                </a:lnTo>
                <a:lnTo>
                  <a:pt x="1004862" y="1572394"/>
                </a:lnTo>
                <a:lnTo>
                  <a:pt x="1018375" y="1570986"/>
                </a:lnTo>
                <a:lnTo>
                  <a:pt x="1031237" y="1574744"/>
                </a:lnTo>
                <a:lnTo>
                  <a:pt x="1041038" y="1582954"/>
                </a:lnTo>
                <a:lnTo>
                  <a:pt x="1047022" y="1594414"/>
                </a:lnTo>
                <a:lnTo>
                  <a:pt x="1048429" y="1607928"/>
                </a:lnTo>
                <a:lnTo>
                  <a:pt x="1044671" y="1620790"/>
                </a:lnTo>
                <a:lnTo>
                  <a:pt x="1036462" y="1630591"/>
                </a:lnTo>
                <a:lnTo>
                  <a:pt x="1025001" y="1636575"/>
                </a:lnTo>
                <a:lnTo>
                  <a:pt x="1011488" y="1637982"/>
                </a:lnTo>
                <a:lnTo>
                  <a:pt x="998626" y="1634224"/>
                </a:lnTo>
                <a:lnTo>
                  <a:pt x="988825" y="1626015"/>
                </a:lnTo>
                <a:lnTo>
                  <a:pt x="982841" y="1614554"/>
                </a:lnTo>
                <a:lnTo>
                  <a:pt x="981434" y="1601041"/>
                </a:lnTo>
                <a:close/>
              </a:path>
              <a:path w="9987280" h="5440680">
                <a:moveTo>
                  <a:pt x="953220" y="1896294"/>
                </a:moveTo>
                <a:lnTo>
                  <a:pt x="956978" y="1883432"/>
                </a:lnTo>
                <a:lnTo>
                  <a:pt x="965187" y="1873630"/>
                </a:lnTo>
                <a:lnTo>
                  <a:pt x="976648" y="1867647"/>
                </a:lnTo>
                <a:lnTo>
                  <a:pt x="990161" y="1866239"/>
                </a:lnTo>
                <a:lnTo>
                  <a:pt x="1003023" y="1869997"/>
                </a:lnTo>
                <a:lnTo>
                  <a:pt x="1012825" y="1878207"/>
                </a:lnTo>
                <a:lnTo>
                  <a:pt x="1018808" y="1889667"/>
                </a:lnTo>
                <a:lnTo>
                  <a:pt x="1020216" y="1903181"/>
                </a:lnTo>
                <a:lnTo>
                  <a:pt x="1016457" y="1916043"/>
                </a:lnTo>
                <a:lnTo>
                  <a:pt x="1008248" y="1925844"/>
                </a:lnTo>
                <a:lnTo>
                  <a:pt x="996788" y="1931828"/>
                </a:lnTo>
                <a:lnTo>
                  <a:pt x="983274" y="1933235"/>
                </a:lnTo>
                <a:lnTo>
                  <a:pt x="970412" y="1929477"/>
                </a:lnTo>
                <a:lnTo>
                  <a:pt x="960611" y="1921268"/>
                </a:lnTo>
                <a:lnTo>
                  <a:pt x="954627" y="1909807"/>
                </a:lnTo>
                <a:lnTo>
                  <a:pt x="953220" y="1896294"/>
                </a:lnTo>
                <a:close/>
              </a:path>
              <a:path w="9987280" h="5440680">
                <a:moveTo>
                  <a:pt x="922986" y="2188349"/>
                </a:moveTo>
                <a:lnTo>
                  <a:pt x="926744" y="2175487"/>
                </a:lnTo>
                <a:lnTo>
                  <a:pt x="934953" y="2165686"/>
                </a:lnTo>
                <a:lnTo>
                  <a:pt x="946414" y="2159702"/>
                </a:lnTo>
                <a:lnTo>
                  <a:pt x="959927" y="2158295"/>
                </a:lnTo>
                <a:lnTo>
                  <a:pt x="972789" y="2162053"/>
                </a:lnTo>
                <a:lnTo>
                  <a:pt x="982591" y="2170262"/>
                </a:lnTo>
                <a:lnTo>
                  <a:pt x="988574" y="2181723"/>
                </a:lnTo>
                <a:lnTo>
                  <a:pt x="989982" y="2195236"/>
                </a:lnTo>
                <a:lnTo>
                  <a:pt x="986224" y="2208098"/>
                </a:lnTo>
                <a:lnTo>
                  <a:pt x="978015" y="2217900"/>
                </a:lnTo>
                <a:lnTo>
                  <a:pt x="966554" y="2223883"/>
                </a:lnTo>
                <a:lnTo>
                  <a:pt x="953040" y="2225291"/>
                </a:lnTo>
                <a:lnTo>
                  <a:pt x="940179" y="2221532"/>
                </a:lnTo>
                <a:lnTo>
                  <a:pt x="930377" y="2213323"/>
                </a:lnTo>
                <a:lnTo>
                  <a:pt x="924394" y="2201862"/>
                </a:lnTo>
                <a:lnTo>
                  <a:pt x="922986" y="2188349"/>
                </a:lnTo>
                <a:close/>
              </a:path>
              <a:path w="9987280" h="5440680">
                <a:moveTo>
                  <a:pt x="899991" y="2484779"/>
                </a:moveTo>
                <a:lnTo>
                  <a:pt x="903749" y="2471917"/>
                </a:lnTo>
                <a:lnTo>
                  <a:pt x="911958" y="2462116"/>
                </a:lnTo>
                <a:lnTo>
                  <a:pt x="923419" y="2456132"/>
                </a:lnTo>
                <a:lnTo>
                  <a:pt x="936932" y="2454725"/>
                </a:lnTo>
                <a:lnTo>
                  <a:pt x="949794" y="2458483"/>
                </a:lnTo>
                <a:lnTo>
                  <a:pt x="959596" y="2466692"/>
                </a:lnTo>
                <a:lnTo>
                  <a:pt x="965579" y="2478153"/>
                </a:lnTo>
                <a:lnTo>
                  <a:pt x="966987" y="2491666"/>
                </a:lnTo>
                <a:lnTo>
                  <a:pt x="962128" y="2504280"/>
                </a:lnTo>
                <a:lnTo>
                  <a:pt x="954041" y="2514109"/>
                </a:lnTo>
                <a:lnTo>
                  <a:pt x="943191" y="2520231"/>
                </a:lnTo>
                <a:lnTo>
                  <a:pt x="930045" y="2521721"/>
                </a:lnTo>
                <a:lnTo>
                  <a:pt x="917183" y="2517963"/>
                </a:lnTo>
                <a:lnTo>
                  <a:pt x="907382" y="2509753"/>
                </a:lnTo>
                <a:lnTo>
                  <a:pt x="901398" y="2498293"/>
                </a:lnTo>
                <a:lnTo>
                  <a:pt x="899991" y="2484779"/>
                </a:lnTo>
                <a:close/>
              </a:path>
              <a:path w="9987280" h="5440680">
                <a:moveTo>
                  <a:pt x="868246" y="2795687"/>
                </a:moveTo>
                <a:lnTo>
                  <a:pt x="872004" y="2782825"/>
                </a:lnTo>
                <a:lnTo>
                  <a:pt x="880213" y="2773024"/>
                </a:lnTo>
                <a:lnTo>
                  <a:pt x="891674" y="2767040"/>
                </a:lnTo>
                <a:lnTo>
                  <a:pt x="905187" y="2765633"/>
                </a:lnTo>
                <a:lnTo>
                  <a:pt x="918049" y="2769391"/>
                </a:lnTo>
                <a:lnTo>
                  <a:pt x="927850" y="2777600"/>
                </a:lnTo>
                <a:lnTo>
                  <a:pt x="933834" y="2789061"/>
                </a:lnTo>
                <a:lnTo>
                  <a:pt x="935242" y="2802574"/>
                </a:lnTo>
                <a:lnTo>
                  <a:pt x="931483" y="2815437"/>
                </a:lnTo>
                <a:lnTo>
                  <a:pt x="923274" y="2825238"/>
                </a:lnTo>
                <a:lnTo>
                  <a:pt x="911813" y="2831222"/>
                </a:lnTo>
                <a:lnTo>
                  <a:pt x="898300" y="2832629"/>
                </a:lnTo>
                <a:lnTo>
                  <a:pt x="885438" y="2828871"/>
                </a:lnTo>
                <a:lnTo>
                  <a:pt x="875637" y="2820661"/>
                </a:lnTo>
                <a:lnTo>
                  <a:pt x="869653" y="2809201"/>
                </a:lnTo>
                <a:lnTo>
                  <a:pt x="868246" y="2795687"/>
                </a:lnTo>
                <a:close/>
              </a:path>
              <a:path w="9987280" h="5440680">
                <a:moveTo>
                  <a:pt x="840032" y="3090940"/>
                </a:moveTo>
                <a:lnTo>
                  <a:pt x="843790" y="3078078"/>
                </a:lnTo>
                <a:lnTo>
                  <a:pt x="851999" y="3068277"/>
                </a:lnTo>
                <a:lnTo>
                  <a:pt x="863460" y="3062293"/>
                </a:lnTo>
                <a:lnTo>
                  <a:pt x="876973" y="3060886"/>
                </a:lnTo>
                <a:lnTo>
                  <a:pt x="889835" y="3064644"/>
                </a:lnTo>
                <a:lnTo>
                  <a:pt x="899637" y="3072853"/>
                </a:lnTo>
                <a:lnTo>
                  <a:pt x="905620" y="3084314"/>
                </a:lnTo>
                <a:lnTo>
                  <a:pt x="907028" y="3097827"/>
                </a:lnTo>
                <a:lnTo>
                  <a:pt x="903270" y="3110690"/>
                </a:lnTo>
                <a:lnTo>
                  <a:pt x="895061" y="3120491"/>
                </a:lnTo>
                <a:lnTo>
                  <a:pt x="883600" y="3126475"/>
                </a:lnTo>
                <a:lnTo>
                  <a:pt x="870086" y="3127882"/>
                </a:lnTo>
                <a:lnTo>
                  <a:pt x="857224" y="3124124"/>
                </a:lnTo>
                <a:lnTo>
                  <a:pt x="847423" y="3115914"/>
                </a:lnTo>
                <a:lnTo>
                  <a:pt x="841439" y="3104454"/>
                </a:lnTo>
                <a:lnTo>
                  <a:pt x="840032" y="3090940"/>
                </a:lnTo>
                <a:close/>
              </a:path>
              <a:path w="9987280" h="5440680">
                <a:moveTo>
                  <a:pt x="815016" y="3384173"/>
                </a:moveTo>
                <a:lnTo>
                  <a:pt x="818774" y="3371311"/>
                </a:lnTo>
                <a:lnTo>
                  <a:pt x="826983" y="3361509"/>
                </a:lnTo>
                <a:lnTo>
                  <a:pt x="838444" y="3355526"/>
                </a:lnTo>
                <a:lnTo>
                  <a:pt x="851957" y="3354119"/>
                </a:lnTo>
                <a:lnTo>
                  <a:pt x="864819" y="3357877"/>
                </a:lnTo>
                <a:lnTo>
                  <a:pt x="874621" y="3366086"/>
                </a:lnTo>
                <a:lnTo>
                  <a:pt x="880604" y="3377547"/>
                </a:lnTo>
                <a:lnTo>
                  <a:pt x="882012" y="3391060"/>
                </a:lnTo>
                <a:lnTo>
                  <a:pt x="877153" y="3403674"/>
                </a:lnTo>
                <a:lnTo>
                  <a:pt x="869066" y="3413503"/>
                </a:lnTo>
                <a:lnTo>
                  <a:pt x="858217" y="3419624"/>
                </a:lnTo>
                <a:lnTo>
                  <a:pt x="845070" y="3421115"/>
                </a:lnTo>
                <a:lnTo>
                  <a:pt x="832208" y="3417356"/>
                </a:lnTo>
                <a:lnTo>
                  <a:pt x="822407" y="3409147"/>
                </a:lnTo>
                <a:lnTo>
                  <a:pt x="816423" y="3397686"/>
                </a:lnTo>
                <a:lnTo>
                  <a:pt x="815016" y="3384173"/>
                </a:lnTo>
                <a:close/>
              </a:path>
              <a:path w="9987280" h="5440680">
                <a:moveTo>
                  <a:pt x="845337" y="64997"/>
                </a:moveTo>
                <a:lnTo>
                  <a:pt x="849095" y="52135"/>
                </a:lnTo>
                <a:lnTo>
                  <a:pt x="857304" y="42333"/>
                </a:lnTo>
                <a:lnTo>
                  <a:pt x="868765" y="36350"/>
                </a:lnTo>
                <a:lnTo>
                  <a:pt x="882278" y="34942"/>
                </a:lnTo>
                <a:lnTo>
                  <a:pt x="895140" y="38700"/>
                </a:lnTo>
                <a:lnTo>
                  <a:pt x="904942" y="46909"/>
                </a:lnTo>
                <a:lnTo>
                  <a:pt x="910925" y="58370"/>
                </a:lnTo>
                <a:lnTo>
                  <a:pt x="912333" y="71883"/>
                </a:lnTo>
                <a:lnTo>
                  <a:pt x="908575" y="84745"/>
                </a:lnTo>
                <a:lnTo>
                  <a:pt x="900366" y="94547"/>
                </a:lnTo>
                <a:lnTo>
                  <a:pt x="888905" y="100531"/>
                </a:lnTo>
                <a:lnTo>
                  <a:pt x="875391" y="101938"/>
                </a:lnTo>
                <a:lnTo>
                  <a:pt x="862529" y="98180"/>
                </a:lnTo>
                <a:lnTo>
                  <a:pt x="852728" y="89971"/>
                </a:lnTo>
                <a:lnTo>
                  <a:pt x="846744" y="78510"/>
                </a:lnTo>
                <a:lnTo>
                  <a:pt x="845337" y="64997"/>
                </a:lnTo>
                <a:close/>
              </a:path>
              <a:path w="9987280" h="5440680">
                <a:moveTo>
                  <a:pt x="816201" y="376494"/>
                </a:moveTo>
                <a:lnTo>
                  <a:pt x="819959" y="363631"/>
                </a:lnTo>
                <a:lnTo>
                  <a:pt x="828168" y="353830"/>
                </a:lnTo>
                <a:lnTo>
                  <a:pt x="839629" y="347846"/>
                </a:lnTo>
                <a:lnTo>
                  <a:pt x="853142" y="346439"/>
                </a:lnTo>
                <a:lnTo>
                  <a:pt x="866004" y="350197"/>
                </a:lnTo>
                <a:lnTo>
                  <a:pt x="875806" y="358406"/>
                </a:lnTo>
                <a:lnTo>
                  <a:pt x="881789" y="369867"/>
                </a:lnTo>
                <a:lnTo>
                  <a:pt x="883197" y="383380"/>
                </a:lnTo>
                <a:lnTo>
                  <a:pt x="879439" y="396242"/>
                </a:lnTo>
                <a:lnTo>
                  <a:pt x="871230" y="406044"/>
                </a:lnTo>
                <a:lnTo>
                  <a:pt x="859769" y="412027"/>
                </a:lnTo>
                <a:lnTo>
                  <a:pt x="846255" y="413435"/>
                </a:lnTo>
                <a:lnTo>
                  <a:pt x="833394" y="409677"/>
                </a:lnTo>
                <a:lnTo>
                  <a:pt x="823592" y="401468"/>
                </a:lnTo>
                <a:lnTo>
                  <a:pt x="817609" y="390007"/>
                </a:lnTo>
                <a:lnTo>
                  <a:pt x="816201" y="376494"/>
                </a:lnTo>
                <a:close/>
              </a:path>
              <a:path w="9987280" h="5440680">
                <a:moveTo>
                  <a:pt x="785379" y="671158"/>
                </a:moveTo>
                <a:lnTo>
                  <a:pt x="789137" y="658296"/>
                </a:lnTo>
                <a:lnTo>
                  <a:pt x="797346" y="648494"/>
                </a:lnTo>
                <a:lnTo>
                  <a:pt x="808807" y="642511"/>
                </a:lnTo>
                <a:lnTo>
                  <a:pt x="822320" y="641104"/>
                </a:lnTo>
                <a:lnTo>
                  <a:pt x="835182" y="644862"/>
                </a:lnTo>
                <a:lnTo>
                  <a:pt x="844983" y="653071"/>
                </a:lnTo>
                <a:lnTo>
                  <a:pt x="850967" y="664532"/>
                </a:lnTo>
                <a:lnTo>
                  <a:pt x="852375" y="678045"/>
                </a:lnTo>
                <a:lnTo>
                  <a:pt x="848616" y="690907"/>
                </a:lnTo>
                <a:lnTo>
                  <a:pt x="840407" y="700709"/>
                </a:lnTo>
                <a:lnTo>
                  <a:pt x="828947" y="706692"/>
                </a:lnTo>
                <a:lnTo>
                  <a:pt x="815433" y="708099"/>
                </a:lnTo>
                <a:lnTo>
                  <a:pt x="802571" y="704341"/>
                </a:lnTo>
                <a:lnTo>
                  <a:pt x="792770" y="696132"/>
                </a:lnTo>
                <a:lnTo>
                  <a:pt x="786786" y="684672"/>
                </a:lnTo>
                <a:lnTo>
                  <a:pt x="785379" y="671158"/>
                </a:lnTo>
                <a:close/>
              </a:path>
              <a:path w="9987280" h="5440680">
                <a:moveTo>
                  <a:pt x="757753" y="963802"/>
                </a:moveTo>
                <a:lnTo>
                  <a:pt x="761511" y="950940"/>
                </a:lnTo>
                <a:lnTo>
                  <a:pt x="769720" y="941138"/>
                </a:lnTo>
                <a:lnTo>
                  <a:pt x="781181" y="935155"/>
                </a:lnTo>
                <a:lnTo>
                  <a:pt x="794695" y="933747"/>
                </a:lnTo>
                <a:lnTo>
                  <a:pt x="807557" y="937506"/>
                </a:lnTo>
                <a:lnTo>
                  <a:pt x="817358" y="945715"/>
                </a:lnTo>
                <a:lnTo>
                  <a:pt x="823342" y="957175"/>
                </a:lnTo>
                <a:lnTo>
                  <a:pt x="824749" y="970689"/>
                </a:lnTo>
                <a:lnTo>
                  <a:pt x="820991" y="983551"/>
                </a:lnTo>
                <a:lnTo>
                  <a:pt x="812782" y="993352"/>
                </a:lnTo>
                <a:lnTo>
                  <a:pt x="801321" y="999336"/>
                </a:lnTo>
                <a:lnTo>
                  <a:pt x="787808" y="1000743"/>
                </a:lnTo>
                <a:lnTo>
                  <a:pt x="774946" y="996985"/>
                </a:lnTo>
                <a:lnTo>
                  <a:pt x="765144" y="988776"/>
                </a:lnTo>
                <a:lnTo>
                  <a:pt x="759161" y="977315"/>
                </a:lnTo>
                <a:lnTo>
                  <a:pt x="757753" y="963802"/>
                </a:lnTo>
                <a:close/>
              </a:path>
              <a:path w="9987280" h="5440680">
                <a:moveTo>
                  <a:pt x="728951" y="1261664"/>
                </a:moveTo>
                <a:lnTo>
                  <a:pt x="732709" y="1248802"/>
                </a:lnTo>
                <a:lnTo>
                  <a:pt x="740918" y="1239000"/>
                </a:lnTo>
                <a:lnTo>
                  <a:pt x="752379" y="1233017"/>
                </a:lnTo>
                <a:lnTo>
                  <a:pt x="765892" y="1231610"/>
                </a:lnTo>
                <a:lnTo>
                  <a:pt x="778754" y="1235368"/>
                </a:lnTo>
                <a:lnTo>
                  <a:pt x="788556" y="1243577"/>
                </a:lnTo>
                <a:lnTo>
                  <a:pt x="794539" y="1255038"/>
                </a:lnTo>
                <a:lnTo>
                  <a:pt x="795947" y="1268551"/>
                </a:lnTo>
                <a:lnTo>
                  <a:pt x="791088" y="1281165"/>
                </a:lnTo>
                <a:lnTo>
                  <a:pt x="783001" y="1290994"/>
                </a:lnTo>
                <a:lnTo>
                  <a:pt x="772152" y="1297115"/>
                </a:lnTo>
                <a:lnTo>
                  <a:pt x="759006" y="1298605"/>
                </a:lnTo>
                <a:lnTo>
                  <a:pt x="746144" y="1294847"/>
                </a:lnTo>
                <a:lnTo>
                  <a:pt x="736342" y="1286638"/>
                </a:lnTo>
                <a:lnTo>
                  <a:pt x="730359" y="1275177"/>
                </a:lnTo>
                <a:lnTo>
                  <a:pt x="728951" y="1261664"/>
                </a:lnTo>
                <a:close/>
              </a:path>
              <a:path w="9987280" h="5440680">
                <a:moveTo>
                  <a:pt x="697206" y="1572572"/>
                </a:moveTo>
                <a:lnTo>
                  <a:pt x="700964" y="1559710"/>
                </a:lnTo>
                <a:lnTo>
                  <a:pt x="709173" y="1549908"/>
                </a:lnTo>
                <a:lnTo>
                  <a:pt x="720634" y="1543925"/>
                </a:lnTo>
                <a:lnTo>
                  <a:pt x="734147" y="1542518"/>
                </a:lnTo>
                <a:lnTo>
                  <a:pt x="747009" y="1546276"/>
                </a:lnTo>
                <a:lnTo>
                  <a:pt x="756811" y="1554485"/>
                </a:lnTo>
                <a:lnTo>
                  <a:pt x="762794" y="1565946"/>
                </a:lnTo>
                <a:lnTo>
                  <a:pt x="764202" y="1579459"/>
                </a:lnTo>
                <a:lnTo>
                  <a:pt x="760444" y="1592321"/>
                </a:lnTo>
                <a:lnTo>
                  <a:pt x="752234" y="1602123"/>
                </a:lnTo>
                <a:lnTo>
                  <a:pt x="740774" y="1608106"/>
                </a:lnTo>
                <a:lnTo>
                  <a:pt x="727260" y="1609513"/>
                </a:lnTo>
                <a:lnTo>
                  <a:pt x="714398" y="1605755"/>
                </a:lnTo>
                <a:lnTo>
                  <a:pt x="704597" y="1597546"/>
                </a:lnTo>
                <a:lnTo>
                  <a:pt x="698613" y="1586085"/>
                </a:lnTo>
                <a:lnTo>
                  <a:pt x="697206" y="1572572"/>
                </a:lnTo>
                <a:close/>
              </a:path>
              <a:path w="9987280" h="5440680">
                <a:moveTo>
                  <a:pt x="668993" y="1867825"/>
                </a:moveTo>
                <a:lnTo>
                  <a:pt x="672751" y="1854963"/>
                </a:lnTo>
                <a:lnTo>
                  <a:pt x="680960" y="1845162"/>
                </a:lnTo>
                <a:lnTo>
                  <a:pt x="692421" y="1839178"/>
                </a:lnTo>
                <a:lnTo>
                  <a:pt x="705934" y="1837771"/>
                </a:lnTo>
                <a:lnTo>
                  <a:pt x="718796" y="1841529"/>
                </a:lnTo>
                <a:lnTo>
                  <a:pt x="728598" y="1849738"/>
                </a:lnTo>
                <a:lnTo>
                  <a:pt x="734581" y="1861199"/>
                </a:lnTo>
                <a:lnTo>
                  <a:pt x="735989" y="1874712"/>
                </a:lnTo>
                <a:lnTo>
                  <a:pt x="731130" y="1887326"/>
                </a:lnTo>
                <a:lnTo>
                  <a:pt x="723043" y="1897155"/>
                </a:lnTo>
                <a:lnTo>
                  <a:pt x="712193" y="1903277"/>
                </a:lnTo>
                <a:lnTo>
                  <a:pt x="699047" y="1904767"/>
                </a:lnTo>
                <a:lnTo>
                  <a:pt x="686185" y="1901008"/>
                </a:lnTo>
                <a:lnTo>
                  <a:pt x="676384" y="1892799"/>
                </a:lnTo>
                <a:lnTo>
                  <a:pt x="670400" y="1881338"/>
                </a:lnTo>
                <a:lnTo>
                  <a:pt x="668993" y="1867825"/>
                </a:lnTo>
                <a:close/>
              </a:path>
              <a:path w="9987280" h="5440680">
                <a:moveTo>
                  <a:pt x="638170" y="2162490"/>
                </a:moveTo>
                <a:lnTo>
                  <a:pt x="641928" y="2149628"/>
                </a:lnTo>
                <a:lnTo>
                  <a:pt x="650137" y="2139826"/>
                </a:lnTo>
                <a:lnTo>
                  <a:pt x="661598" y="2133843"/>
                </a:lnTo>
                <a:lnTo>
                  <a:pt x="675111" y="2132435"/>
                </a:lnTo>
                <a:lnTo>
                  <a:pt x="687973" y="2136193"/>
                </a:lnTo>
                <a:lnTo>
                  <a:pt x="697774" y="2144403"/>
                </a:lnTo>
                <a:lnTo>
                  <a:pt x="703758" y="2155863"/>
                </a:lnTo>
                <a:lnTo>
                  <a:pt x="705165" y="2169377"/>
                </a:lnTo>
                <a:lnTo>
                  <a:pt x="701656" y="2181138"/>
                </a:lnTo>
                <a:lnTo>
                  <a:pt x="693419" y="2191062"/>
                </a:lnTo>
                <a:lnTo>
                  <a:pt x="681820" y="2197657"/>
                </a:lnTo>
                <a:lnTo>
                  <a:pt x="668224" y="2199431"/>
                </a:lnTo>
                <a:lnTo>
                  <a:pt x="655362" y="2195673"/>
                </a:lnTo>
                <a:lnTo>
                  <a:pt x="645561" y="2187464"/>
                </a:lnTo>
                <a:lnTo>
                  <a:pt x="639577" y="2176003"/>
                </a:lnTo>
                <a:lnTo>
                  <a:pt x="638170" y="2162490"/>
                </a:lnTo>
                <a:close/>
              </a:path>
              <a:path w="9987280" h="5440680">
                <a:moveTo>
                  <a:pt x="613154" y="2455722"/>
                </a:moveTo>
                <a:lnTo>
                  <a:pt x="616912" y="2442860"/>
                </a:lnTo>
                <a:lnTo>
                  <a:pt x="625121" y="2433059"/>
                </a:lnTo>
                <a:lnTo>
                  <a:pt x="636582" y="2427075"/>
                </a:lnTo>
                <a:lnTo>
                  <a:pt x="650095" y="2425668"/>
                </a:lnTo>
                <a:lnTo>
                  <a:pt x="662957" y="2429426"/>
                </a:lnTo>
                <a:lnTo>
                  <a:pt x="672758" y="2437635"/>
                </a:lnTo>
                <a:lnTo>
                  <a:pt x="678742" y="2449096"/>
                </a:lnTo>
                <a:lnTo>
                  <a:pt x="680149" y="2462609"/>
                </a:lnTo>
                <a:lnTo>
                  <a:pt x="676391" y="2475471"/>
                </a:lnTo>
                <a:lnTo>
                  <a:pt x="668182" y="2485273"/>
                </a:lnTo>
                <a:lnTo>
                  <a:pt x="656722" y="2491256"/>
                </a:lnTo>
                <a:lnTo>
                  <a:pt x="643208" y="2492664"/>
                </a:lnTo>
                <a:lnTo>
                  <a:pt x="630346" y="2488905"/>
                </a:lnTo>
                <a:lnTo>
                  <a:pt x="620545" y="2480696"/>
                </a:lnTo>
                <a:lnTo>
                  <a:pt x="614561" y="2469235"/>
                </a:lnTo>
                <a:lnTo>
                  <a:pt x="613154" y="2455722"/>
                </a:lnTo>
                <a:close/>
              </a:path>
              <a:path w="9987280" h="5440680">
                <a:moveTo>
                  <a:pt x="584018" y="2767219"/>
                </a:moveTo>
                <a:lnTo>
                  <a:pt x="587776" y="2754357"/>
                </a:lnTo>
                <a:lnTo>
                  <a:pt x="595985" y="2744555"/>
                </a:lnTo>
                <a:lnTo>
                  <a:pt x="607446" y="2738572"/>
                </a:lnTo>
                <a:lnTo>
                  <a:pt x="620959" y="2737164"/>
                </a:lnTo>
                <a:lnTo>
                  <a:pt x="633821" y="2740923"/>
                </a:lnTo>
                <a:lnTo>
                  <a:pt x="643623" y="2749132"/>
                </a:lnTo>
                <a:lnTo>
                  <a:pt x="649606" y="2760593"/>
                </a:lnTo>
                <a:lnTo>
                  <a:pt x="651014" y="2774106"/>
                </a:lnTo>
                <a:lnTo>
                  <a:pt x="647256" y="2786968"/>
                </a:lnTo>
                <a:lnTo>
                  <a:pt x="639047" y="2796770"/>
                </a:lnTo>
                <a:lnTo>
                  <a:pt x="627586" y="2802753"/>
                </a:lnTo>
                <a:lnTo>
                  <a:pt x="614072" y="2804160"/>
                </a:lnTo>
                <a:lnTo>
                  <a:pt x="601210" y="2800402"/>
                </a:lnTo>
                <a:lnTo>
                  <a:pt x="591409" y="2792193"/>
                </a:lnTo>
                <a:lnTo>
                  <a:pt x="585425" y="2780732"/>
                </a:lnTo>
                <a:lnTo>
                  <a:pt x="584018" y="2767219"/>
                </a:lnTo>
                <a:close/>
              </a:path>
              <a:path w="9987280" h="5440680">
                <a:moveTo>
                  <a:pt x="555804" y="3062472"/>
                </a:moveTo>
                <a:lnTo>
                  <a:pt x="559562" y="3049610"/>
                </a:lnTo>
                <a:lnTo>
                  <a:pt x="567772" y="3039808"/>
                </a:lnTo>
                <a:lnTo>
                  <a:pt x="579232" y="3033825"/>
                </a:lnTo>
                <a:lnTo>
                  <a:pt x="592745" y="3032417"/>
                </a:lnTo>
                <a:lnTo>
                  <a:pt x="605607" y="3036176"/>
                </a:lnTo>
                <a:lnTo>
                  <a:pt x="615409" y="3044385"/>
                </a:lnTo>
                <a:lnTo>
                  <a:pt x="621392" y="3055846"/>
                </a:lnTo>
                <a:lnTo>
                  <a:pt x="622800" y="3069359"/>
                </a:lnTo>
                <a:lnTo>
                  <a:pt x="619042" y="3082221"/>
                </a:lnTo>
                <a:lnTo>
                  <a:pt x="610833" y="3092023"/>
                </a:lnTo>
                <a:lnTo>
                  <a:pt x="599372" y="3098006"/>
                </a:lnTo>
                <a:lnTo>
                  <a:pt x="585859" y="3099413"/>
                </a:lnTo>
                <a:lnTo>
                  <a:pt x="572997" y="3095655"/>
                </a:lnTo>
                <a:lnTo>
                  <a:pt x="563195" y="3087446"/>
                </a:lnTo>
                <a:lnTo>
                  <a:pt x="557212" y="3075985"/>
                </a:lnTo>
                <a:lnTo>
                  <a:pt x="555804" y="3062472"/>
                </a:lnTo>
                <a:close/>
              </a:path>
              <a:path w="9987280" h="5440680">
                <a:moveTo>
                  <a:pt x="528179" y="3355116"/>
                </a:moveTo>
                <a:lnTo>
                  <a:pt x="531937" y="3342254"/>
                </a:lnTo>
                <a:lnTo>
                  <a:pt x="540146" y="3332452"/>
                </a:lnTo>
                <a:lnTo>
                  <a:pt x="551607" y="3326469"/>
                </a:lnTo>
                <a:lnTo>
                  <a:pt x="565120" y="3325061"/>
                </a:lnTo>
                <a:lnTo>
                  <a:pt x="577982" y="3328820"/>
                </a:lnTo>
                <a:lnTo>
                  <a:pt x="587783" y="3337029"/>
                </a:lnTo>
                <a:lnTo>
                  <a:pt x="593767" y="3348490"/>
                </a:lnTo>
                <a:lnTo>
                  <a:pt x="595175" y="3362003"/>
                </a:lnTo>
                <a:lnTo>
                  <a:pt x="591334" y="3375232"/>
                </a:lnTo>
                <a:lnTo>
                  <a:pt x="582987" y="3385645"/>
                </a:lnTo>
                <a:lnTo>
                  <a:pt x="571498" y="3391751"/>
                </a:lnTo>
                <a:lnTo>
                  <a:pt x="558233" y="3392057"/>
                </a:lnTo>
                <a:lnTo>
                  <a:pt x="545371" y="3388299"/>
                </a:lnTo>
                <a:lnTo>
                  <a:pt x="535570" y="3380090"/>
                </a:lnTo>
                <a:lnTo>
                  <a:pt x="529586" y="3368629"/>
                </a:lnTo>
                <a:lnTo>
                  <a:pt x="528179" y="3355116"/>
                </a:lnTo>
                <a:close/>
              </a:path>
              <a:path w="9987280" h="5440680">
                <a:moveTo>
                  <a:pt x="532408" y="30054"/>
                </a:moveTo>
                <a:lnTo>
                  <a:pt x="536167" y="17192"/>
                </a:lnTo>
                <a:lnTo>
                  <a:pt x="544376" y="7390"/>
                </a:lnTo>
                <a:lnTo>
                  <a:pt x="555836" y="1407"/>
                </a:lnTo>
                <a:lnTo>
                  <a:pt x="569350" y="0"/>
                </a:lnTo>
                <a:lnTo>
                  <a:pt x="582212" y="3758"/>
                </a:lnTo>
                <a:lnTo>
                  <a:pt x="592013" y="11967"/>
                </a:lnTo>
                <a:lnTo>
                  <a:pt x="597997" y="23427"/>
                </a:lnTo>
                <a:lnTo>
                  <a:pt x="599404" y="36941"/>
                </a:lnTo>
                <a:lnTo>
                  <a:pt x="594545" y="49554"/>
                </a:lnTo>
                <a:lnTo>
                  <a:pt x="586459" y="59384"/>
                </a:lnTo>
                <a:lnTo>
                  <a:pt x="575609" y="65505"/>
                </a:lnTo>
                <a:lnTo>
                  <a:pt x="562463" y="66995"/>
                </a:lnTo>
                <a:lnTo>
                  <a:pt x="549601" y="63237"/>
                </a:lnTo>
                <a:lnTo>
                  <a:pt x="539799" y="55028"/>
                </a:lnTo>
                <a:lnTo>
                  <a:pt x="533816" y="43567"/>
                </a:lnTo>
                <a:lnTo>
                  <a:pt x="532408" y="30054"/>
                </a:lnTo>
                <a:close/>
              </a:path>
              <a:path w="9987280" h="5440680">
                <a:moveTo>
                  <a:pt x="500663" y="340962"/>
                </a:moveTo>
                <a:lnTo>
                  <a:pt x="504421" y="328100"/>
                </a:lnTo>
                <a:lnTo>
                  <a:pt x="512630" y="318299"/>
                </a:lnTo>
                <a:lnTo>
                  <a:pt x="524091" y="312315"/>
                </a:lnTo>
                <a:lnTo>
                  <a:pt x="537605" y="310908"/>
                </a:lnTo>
                <a:lnTo>
                  <a:pt x="550467" y="314666"/>
                </a:lnTo>
                <a:lnTo>
                  <a:pt x="560268" y="322875"/>
                </a:lnTo>
                <a:lnTo>
                  <a:pt x="566251" y="334336"/>
                </a:lnTo>
                <a:lnTo>
                  <a:pt x="567659" y="347849"/>
                </a:lnTo>
                <a:lnTo>
                  <a:pt x="563901" y="360711"/>
                </a:lnTo>
                <a:lnTo>
                  <a:pt x="555692" y="370513"/>
                </a:lnTo>
                <a:lnTo>
                  <a:pt x="544231" y="376496"/>
                </a:lnTo>
                <a:lnTo>
                  <a:pt x="530718" y="377904"/>
                </a:lnTo>
                <a:lnTo>
                  <a:pt x="517856" y="374145"/>
                </a:lnTo>
                <a:lnTo>
                  <a:pt x="508054" y="365936"/>
                </a:lnTo>
                <a:lnTo>
                  <a:pt x="502071" y="354476"/>
                </a:lnTo>
                <a:lnTo>
                  <a:pt x="500663" y="340962"/>
                </a:lnTo>
                <a:close/>
              </a:path>
              <a:path w="9987280" h="5440680">
                <a:moveTo>
                  <a:pt x="472449" y="636215"/>
                </a:moveTo>
                <a:lnTo>
                  <a:pt x="476207" y="623353"/>
                </a:lnTo>
                <a:lnTo>
                  <a:pt x="484417" y="613552"/>
                </a:lnTo>
                <a:lnTo>
                  <a:pt x="495877" y="607568"/>
                </a:lnTo>
                <a:lnTo>
                  <a:pt x="509391" y="606161"/>
                </a:lnTo>
                <a:lnTo>
                  <a:pt x="522253" y="609919"/>
                </a:lnTo>
                <a:lnTo>
                  <a:pt x="532054" y="618128"/>
                </a:lnTo>
                <a:lnTo>
                  <a:pt x="538038" y="629589"/>
                </a:lnTo>
                <a:lnTo>
                  <a:pt x="539445" y="643102"/>
                </a:lnTo>
                <a:lnTo>
                  <a:pt x="534586" y="655716"/>
                </a:lnTo>
                <a:lnTo>
                  <a:pt x="526500" y="665545"/>
                </a:lnTo>
                <a:lnTo>
                  <a:pt x="515650" y="671666"/>
                </a:lnTo>
                <a:lnTo>
                  <a:pt x="502504" y="673157"/>
                </a:lnTo>
                <a:lnTo>
                  <a:pt x="489642" y="669398"/>
                </a:lnTo>
                <a:lnTo>
                  <a:pt x="479840" y="661189"/>
                </a:lnTo>
                <a:lnTo>
                  <a:pt x="473857" y="649729"/>
                </a:lnTo>
                <a:lnTo>
                  <a:pt x="472449" y="636215"/>
                </a:lnTo>
                <a:close/>
              </a:path>
              <a:path w="9987280" h="5440680">
                <a:moveTo>
                  <a:pt x="441627" y="930879"/>
                </a:moveTo>
                <a:lnTo>
                  <a:pt x="445385" y="918017"/>
                </a:lnTo>
                <a:lnTo>
                  <a:pt x="453594" y="908216"/>
                </a:lnTo>
                <a:lnTo>
                  <a:pt x="465055" y="902232"/>
                </a:lnTo>
                <a:lnTo>
                  <a:pt x="478568" y="900825"/>
                </a:lnTo>
                <a:lnTo>
                  <a:pt x="491430" y="904583"/>
                </a:lnTo>
                <a:lnTo>
                  <a:pt x="501232" y="912792"/>
                </a:lnTo>
                <a:lnTo>
                  <a:pt x="507215" y="924253"/>
                </a:lnTo>
                <a:lnTo>
                  <a:pt x="508623" y="937766"/>
                </a:lnTo>
                <a:lnTo>
                  <a:pt x="505113" y="949528"/>
                </a:lnTo>
                <a:lnTo>
                  <a:pt x="496876" y="959452"/>
                </a:lnTo>
                <a:lnTo>
                  <a:pt x="485277" y="966046"/>
                </a:lnTo>
                <a:lnTo>
                  <a:pt x="471682" y="967821"/>
                </a:lnTo>
                <a:lnTo>
                  <a:pt x="458820" y="964062"/>
                </a:lnTo>
                <a:lnTo>
                  <a:pt x="449018" y="955853"/>
                </a:lnTo>
                <a:lnTo>
                  <a:pt x="443035" y="944393"/>
                </a:lnTo>
                <a:lnTo>
                  <a:pt x="441627" y="930879"/>
                </a:lnTo>
                <a:close/>
              </a:path>
              <a:path w="9987280" h="5440680">
                <a:moveTo>
                  <a:pt x="413413" y="1226132"/>
                </a:moveTo>
                <a:lnTo>
                  <a:pt x="417171" y="1213270"/>
                </a:lnTo>
                <a:lnTo>
                  <a:pt x="425380" y="1203469"/>
                </a:lnTo>
                <a:lnTo>
                  <a:pt x="436841" y="1197485"/>
                </a:lnTo>
                <a:lnTo>
                  <a:pt x="450355" y="1196078"/>
                </a:lnTo>
                <a:lnTo>
                  <a:pt x="463216" y="1199836"/>
                </a:lnTo>
                <a:lnTo>
                  <a:pt x="473018" y="1208045"/>
                </a:lnTo>
                <a:lnTo>
                  <a:pt x="479002" y="1219506"/>
                </a:lnTo>
                <a:lnTo>
                  <a:pt x="480409" y="1233019"/>
                </a:lnTo>
                <a:lnTo>
                  <a:pt x="476651" y="1245882"/>
                </a:lnTo>
                <a:lnTo>
                  <a:pt x="468442" y="1255683"/>
                </a:lnTo>
                <a:lnTo>
                  <a:pt x="456981" y="1261667"/>
                </a:lnTo>
                <a:lnTo>
                  <a:pt x="443468" y="1263074"/>
                </a:lnTo>
                <a:lnTo>
                  <a:pt x="430606" y="1259315"/>
                </a:lnTo>
                <a:lnTo>
                  <a:pt x="420804" y="1251106"/>
                </a:lnTo>
                <a:lnTo>
                  <a:pt x="414821" y="1239646"/>
                </a:lnTo>
                <a:lnTo>
                  <a:pt x="413413" y="1226132"/>
                </a:lnTo>
                <a:close/>
              </a:path>
              <a:path w="9987280" h="5440680">
                <a:moveTo>
                  <a:pt x="381668" y="1537041"/>
                </a:moveTo>
                <a:lnTo>
                  <a:pt x="385426" y="1524179"/>
                </a:lnTo>
                <a:lnTo>
                  <a:pt x="393635" y="1514377"/>
                </a:lnTo>
                <a:lnTo>
                  <a:pt x="405096" y="1508394"/>
                </a:lnTo>
                <a:lnTo>
                  <a:pt x="418609" y="1506986"/>
                </a:lnTo>
                <a:lnTo>
                  <a:pt x="431471" y="1510745"/>
                </a:lnTo>
                <a:lnTo>
                  <a:pt x="441273" y="1518954"/>
                </a:lnTo>
                <a:lnTo>
                  <a:pt x="447256" y="1530414"/>
                </a:lnTo>
                <a:lnTo>
                  <a:pt x="448664" y="1543928"/>
                </a:lnTo>
                <a:lnTo>
                  <a:pt x="444906" y="1556790"/>
                </a:lnTo>
                <a:lnTo>
                  <a:pt x="436697" y="1566592"/>
                </a:lnTo>
                <a:lnTo>
                  <a:pt x="425236" y="1572575"/>
                </a:lnTo>
                <a:lnTo>
                  <a:pt x="411722" y="1573982"/>
                </a:lnTo>
                <a:lnTo>
                  <a:pt x="398861" y="1570224"/>
                </a:lnTo>
                <a:lnTo>
                  <a:pt x="389059" y="1562015"/>
                </a:lnTo>
                <a:lnTo>
                  <a:pt x="383076" y="1550554"/>
                </a:lnTo>
                <a:lnTo>
                  <a:pt x="381668" y="1537041"/>
                </a:lnTo>
                <a:close/>
              </a:path>
              <a:path w="9987280" h="5440680">
                <a:moveTo>
                  <a:pt x="353454" y="1832294"/>
                </a:moveTo>
                <a:lnTo>
                  <a:pt x="357212" y="1819432"/>
                </a:lnTo>
                <a:lnTo>
                  <a:pt x="365421" y="1809630"/>
                </a:lnTo>
                <a:lnTo>
                  <a:pt x="376882" y="1803647"/>
                </a:lnTo>
                <a:lnTo>
                  <a:pt x="390396" y="1802239"/>
                </a:lnTo>
                <a:lnTo>
                  <a:pt x="403257" y="1805998"/>
                </a:lnTo>
                <a:lnTo>
                  <a:pt x="413059" y="1814207"/>
                </a:lnTo>
                <a:lnTo>
                  <a:pt x="419042" y="1825667"/>
                </a:lnTo>
                <a:lnTo>
                  <a:pt x="420450" y="1839181"/>
                </a:lnTo>
                <a:lnTo>
                  <a:pt x="416692" y="1852043"/>
                </a:lnTo>
                <a:lnTo>
                  <a:pt x="408483" y="1861844"/>
                </a:lnTo>
                <a:lnTo>
                  <a:pt x="397022" y="1867828"/>
                </a:lnTo>
                <a:lnTo>
                  <a:pt x="383509" y="1869235"/>
                </a:lnTo>
                <a:lnTo>
                  <a:pt x="370647" y="1865477"/>
                </a:lnTo>
                <a:lnTo>
                  <a:pt x="360845" y="1857268"/>
                </a:lnTo>
                <a:lnTo>
                  <a:pt x="354862" y="1845807"/>
                </a:lnTo>
                <a:lnTo>
                  <a:pt x="353454" y="1832294"/>
                </a:lnTo>
                <a:close/>
              </a:path>
              <a:path w="9987280" h="5440680">
                <a:moveTo>
                  <a:pt x="322632" y="2126958"/>
                </a:moveTo>
                <a:lnTo>
                  <a:pt x="326390" y="2114096"/>
                </a:lnTo>
                <a:lnTo>
                  <a:pt x="334599" y="2104295"/>
                </a:lnTo>
                <a:lnTo>
                  <a:pt x="346060" y="2098311"/>
                </a:lnTo>
                <a:lnTo>
                  <a:pt x="359573" y="2096904"/>
                </a:lnTo>
                <a:lnTo>
                  <a:pt x="372435" y="2100662"/>
                </a:lnTo>
                <a:lnTo>
                  <a:pt x="382237" y="2108871"/>
                </a:lnTo>
                <a:lnTo>
                  <a:pt x="388220" y="2120332"/>
                </a:lnTo>
                <a:lnTo>
                  <a:pt x="389628" y="2133845"/>
                </a:lnTo>
                <a:lnTo>
                  <a:pt x="386117" y="2145607"/>
                </a:lnTo>
                <a:lnTo>
                  <a:pt x="377881" y="2155531"/>
                </a:lnTo>
                <a:lnTo>
                  <a:pt x="366282" y="2162125"/>
                </a:lnTo>
                <a:lnTo>
                  <a:pt x="352686" y="2163900"/>
                </a:lnTo>
                <a:lnTo>
                  <a:pt x="339824" y="2160141"/>
                </a:lnTo>
                <a:lnTo>
                  <a:pt x="330023" y="2151932"/>
                </a:lnTo>
                <a:lnTo>
                  <a:pt x="324039" y="2140472"/>
                </a:lnTo>
                <a:lnTo>
                  <a:pt x="322632" y="2126958"/>
                </a:lnTo>
                <a:close/>
              </a:path>
              <a:path w="9987280" h="5440680">
                <a:moveTo>
                  <a:pt x="300225" y="2420779"/>
                </a:moveTo>
                <a:lnTo>
                  <a:pt x="303983" y="2407917"/>
                </a:lnTo>
                <a:lnTo>
                  <a:pt x="312192" y="2398115"/>
                </a:lnTo>
                <a:lnTo>
                  <a:pt x="323652" y="2392132"/>
                </a:lnTo>
                <a:lnTo>
                  <a:pt x="337166" y="2390725"/>
                </a:lnTo>
                <a:lnTo>
                  <a:pt x="350028" y="2394483"/>
                </a:lnTo>
                <a:lnTo>
                  <a:pt x="359829" y="2402692"/>
                </a:lnTo>
                <a:lnTo>
                  <a:pt x="365813" y="2414153"/>
                </a:lnTo>
                <a:lnTo>
                  <a:pt x="367220" y="2427666"/>
                </a:lnTo>
                <a:lnTo>
                  <a:pt x="362361" y="2440280"/>
                </a:lnTo>
                <a:lnTo>
                  <a:pt x="354275" y="2450109"/>
                </a:lnTo>
                <a:lnTo>
                  <a:pt x="343425" y="2456230"/>
                </a:lnTo>
                <a:lnTo>
                  <a:pt x="330279" y="2457720"/>
                </a:lnTo>
                <a:lnTo>
                  <a:pt x="317417" y="2453962"/>
                </a:lnTo>
                <a:lnTo>
                  <a:pt x="307615" y="2445753"/>
                </a:lnTo>
                <a:lnTo>
                  <a:pt x="301632" y="2434292"/>
                </a:lnTo>
                <a:lnTo>
                  <a:pt x="300225" y="2420779"/>
                </a:lnTo>
                <a:close/>
              </a:path>
              <a:path w="9987280" h="5440680">
                <a:moveTo>
                  <a:pt x="268480" y="2731688"/>
                </a:moveTo>
                <a:lnTo>
                  <a:pt x="272238" y="2718826"/>
                </a:lnTo>
                <a:lnTo>
                  <a:pt x="280447" y="2709024"/>
                </a:lnTo>
                <a:lnTo>
                  <a:pt x="291908" y="2703041"/>
                </a:lnTo>
                <a:lnTo>
                  <a:pt x="305421" y="2701633"/>
                </a:lnTo>
                <a:lnTo>
                  <a:pt x="318283" y="2705391"/>
                </a:lnTo>
                <a:lnTo>
                  <a:pt x="328085" y="2713601"/>
                </a:lnTo>
                <a:lnTo>
                  <a:pt x="334068" y="2725061"/>
                </a:lnTo>
                <a:lnTo>
                  <a:pt x="335476" y="2738575"/>
                </a:lnTo>
                <a:lnTo>
                  <a:pt x="331717" y="2751437"/>
                </a:lnTo>
                <a:lnTo>
                  <a:pt x="323508" y="2761238"/>
                </a:lnTo>
                <a:lnTo>
                  <a:pt x="312047" y="2767222"/>
                </a:lnTo>
                <a:lnTo>
                  <a:pt x="298535" y="2768629"/>
                </a:lnTo>
                <a:lnTo>
                  <a:pt x="285673" y="2764871"/>
                </a:lnTo>
                <a:lnTo>
                  <a:pt x="275871" y="2756662"/>
                </a:lnTo>
                <a:lnTo>
                  <a:pt x="269888" y="2745201"/>
                </a:lnTo>
                <a:lnTo>
                  <a:pt x="268480" y="2731688"/>
                </a:lnTo>
                <a:close/>
              </a:path>
              <a:path w="9987280" h="5440680">
                <a:moveTo>
                  <a:pt x="240266" y="3026941"/>
                </a:moveTo>
                <a:lnTo>
                  <a:pt x="244024" y="3014079"/>
                </a:lnTo>
                <a:lnTo>
                  <a:pt x="252233" y="3004277"/>
                </a:lnTo>
                <a:lnTo>
                  <a:pt x="263694" y="2998294"/>
                </a:lnTo>
                <a:lnTo>
                  <a:pt x="277208" y="2996886"/>
                </a:lnTo>
                <a:lnTo>
                  <a:pt x="290069" y="3000644"/>
                </a:lnTo>
                <a:lnTo>
                  <a:pt x="299871" y="3008853"/>
                </a:lnTo>
                <a:lnTo>
                  <a:pt x="305854" y="3020314"/>
                </a:lnTo>
                <a:lnTo>
                  <a:pt x="307262" y="3033828"/>
                </a:lnTo>
                <a:lnTo>
                  <a:pt x="303504" y="3046690"/>
                </a:lnTo>
                <a:lnTo>
                  <a:pt x="295295" y="3056491"/>
                </a:lnTo>
                <a:lnTo>
                  <a:pt x="283834" y="3062475"/>
                </a:lnTo>
                <a:lnTo>
                  <a:pt x="270321" y="3063882"/>
                </a:lnTo>
                <a:lnTo>
                  <a:pt x="257459" y="3060124"/>
                </a:lnTo>
                <a:lnTo>
                  <a:pt x="247657" y="3051915"/>
                </a:lnTo>
                <a:lnTo>
                  <a:pt x="241674" y="3040454"/>
                </a:lnTo>
                <a:lnTo>
                  <a:pt x="240266" y="3026941"/>
                </a:lnTo>
                <a:close/>
              </a:path>
              <a:path w="9987280" h="5440680">
                <a:moveTo>
                  <a:pt x="214662" y="3322782"/>
                </a:moveTo>
                <a:lnTo>
                  <a:pt x="218420" y="3309920"/>
                </a:lnTo>
                <a:lnTo>
                  <a:pt x="226629" y="3300119"/>
                </a:lnTo>
                <a:lnTo>
                  <a:pt x="238090" y="3294135"/>
                </a:lnTo>
                <a:lnTo>
                  <a:pt x="251603" y="3292728"/>
                </a:lnTo>
                <a:lnTo>
                  <a:pt x="264465" y="3296486"/>
                </a:lnTo>
                <a:lnTo>
                  <a:pt x="274266" y="3304695"/>
                </a:lnTo>
                <a:lnTo>
                  <a:pt x="280250" y="3316156"/>
                </a:lnTo>
                <a:lnTo>
                  <a:pt x="281658" y="3329669"/>
                </a:lnTo>
                <a:lnTo>
                  <a:pt x="278148" y="3341431"/>
                </a:lnTo>
                <a:lnTo>
                  <a:pt x="269911" y="3351355"/>
                </a:lnTo>
                <a:lnTo>
                  <a:pt x="258312" y="3357949"/>
                </a:lnTo>
                <a:lnTo>
                  <a:pt x="244716" y="3359724"/>
                </a:lnTo>
                <a:lnTo>
                  <a:pt x="231854" y="3355965"/>
                </a:lnTo>
                <a:lnTo>
                  <a:pt x="222053" y="3347756"/>
                </a:lnTo>
                <a:lnTo>
                  <a:pt x="216069" y="3336295"/>
                </a:lnTo>
                <a:lnTo>
                  <a:pt x="214662" y="3322782"/>
                </a:lnTo>
                <a:close/>
              </a:path>
              <a:path w="9987280" h="5440680">
                <a:moveTo>
                  <a:pt x="4714982" y="4060996"/>
                </a:moveTo>
                <a:lnTo>
                  <a:pt x="4718740" y="4048134"/>
                </a:lnTo>
                <a:lnTo>
                  <a:pt x="4726949" y="4038333"/>
                </a:lnTo>
                <a:lnTo>
                  <a:pt x="4738410" y="4032349"/>
                </a:lnTo>
                <a:lnTo>
                  <a:pt x="4751923" y="4030942"/>
                </a:lnTo>
                <a:lnTo>
                  <a:pt x="4764785" y="4034700"/>
                </a:lnTo>
                <a:lnTo>
                  <a:pt x="4774586" y="4042909"/>
                </a:lnTo>
                <a:lnTo>
                  <a:pt x="4780570" y="4054370"/>
                </a:lnTo>
                <a:lnTo>
                  <a:pt x="4781978" y="4067883"/>
                </a:lnTo>
                <a:lnTo>
                  <a:pt x="4778219" y="4080746"/>
                </a:lnTo>
                <a:lnTo>
                  <a:pt x="4770010" y="4090547"/>
                </a:lnTo>
                <a:lnTo>
                  <a:pt x="4758549" y="4096531"/>
                </a:lnTo>
                <a:lnTo>
                  <a:pt x="4745036" y="4097938"/>
                </a:lnTo>
                <a:lnTo>
                  <a:pt x="4732174" y="4094180"/>
                </a:lnTo>
                <a:lnTo>
                  <a:pt x="4722373" y="4085970"/>
                </a:lnTo>
                <a:lnTo>
                  <a:pt x="4716389" y="4074510"/>
                </a:lnTo>
                <a:lnTo>
                  <a:pt x="4714982" y="4060996"/>
                </a:lnTo>
                <a:close/>
              </a:path>
              <a:path w="9987280" h="5440680">
                <a:moveTo>
                  <a:pt x="4685846" y="4372494"/>
                </a:moveTo>
                <a:lnTo>
                  <a:pt x="4689604" y="4359631"/>
                </a:lnTo>
                <a:lnTo>
                  <a:pt x="4697813" y="4349830"/>
                </a:lnTo>
                <a:lnTo>
                  <a:pt x="4709274" y="4343846"/>
                </a:lnTo>
                <a:lnTo>
                  <a:pt x="4722787" y="4342439"/>
                </a:lnTo>
                <a:lnTo>
                  <a:pt x="4735649" y="4346197"/>
                </a:lnTo>
                <a:lnTo>
                  <a:pt x="4745451" y="4354406"/>
                </a:lnTo>
                <a:lnTo>
                  <a:pt x="4751434" y="4365867"/>
                </a:lnTo>
                <a:lnTo>
                  <a:pt x="4752842" y="4379380"/>
                </a:lnTo>
                <a:lnTo>
                  <a:pt x="4749083" y="4392242"/>
                </a:lnTo>
                <a:lnTo>
                  <a:pt x="4740874" y="4402044"/>
                </a:lnTo>
                <a:lnTo>
                  <a:pt x="4729414" y="4408027"/>
                </a:lnTo>
                <a:lnTo>
                  <a:pt x="4715900" y="4409435"/>
                </a:lnTo>
                <a:lnTo>
                  <a:pt x="4703038" y="4405676"/>
                </a:lnTo>
                <a:lnTo>
                  <a:pt x="4693237" y="4397467"/>
                </a:lnTo>
                <a:lnTo>
                  <a:pt x="4687253" y="4386007"/>
                </a:lnTo>
                <a:lnTo>
                  <a:pt x="4685846" y="4372494"/>
                </a:lnTo>
                <a:close/>
              </a:path>
              <a:path w="9987280" h="5440680">
                <a:moveTo>
                  <a:pt x="4655023" y="4667158"/>
                </a:moveTo>
                <a:lnTo>
                  <a:pt x="4658782" y="4654296"/>
                </a:lnTo>
                <a:lnTo>
                  <a:pt x="4666991" y="4644494"/>
                </a:lnTo>
                <a:lnTo>
                  <a:pt x="4678451" y="4638511"/>
                </a:lnTo>
                <a:lnTo>
                  <a:pt x="4691965" y="4637103"/>
                </a:lnTo>
                <a:lnTo>
                  <a:pt x="4704827" y="4640862"/>
                </a:lnTo>
                <a:lnTo>
                  <a:pt x="4714628" y="4649071"/>
                </a:lnTo>
                <a:lnTo>
                  <a:pt x="4720612" y="4660532"/>
                </a:lnTo>
                <a:lnTo>
                  <a:pt x="4722019" y="4674045"/>
                </a:lnTo>
                <a:lnTo>
                  <a:pt x="4718261" y="4686907"/>
                </a:lnTo>
                <a:lnTo>
                  <a:pt x="4710052" y="4696709"/>
                </a:lnTo>
                <a:lnTo>
                  <a:pt x="4698591" y="4702692"/>
                </a:lnTo>
                <a:lnTo>
                  <a:pt x="4685078" y="4704099"/>
                </a:lnTo>
                <a:lnTo>
                  <a:pt x="4672216" y="4700341"/>
                </a:lnTo>
                <a:lnTo>
                  <a:pt x="4662414" y="4692132"/>
                </a:lnTo>
                <a:lnTo>
                  <a:pt x="4656431" y="4680671"/>
                </a:lnTo>
                <a:lnTo>
                  <a:pt x="4655023" y="4667158"/>
                </a:lnTo>
                <a:close/>
              </a:path>
              <a:path w="9987280" h="5440680">
                <a:moveTo>
                  <a:pt x="4627398" y="4959802"/>
                </a:moveTo>
                <a:lnTo>
                  <a:pt x="4631156" y="4946940"/>
                </a:lnTo>
                <a:lnTo>
                  <a:pt x="4639365" y="4937138"/>
                </a:lnTo>
                <a:lnTo>
                  <a:pt x="4650826" y="4931155"/>
                </a:lnTo>
                <a:lnTo>
                  <a:pt x="4664340" y="4929747"/>
                </a:lnTo>
                <a:lnTo>
                  <a:pt x="4677201" y="4933506"/>
                </a:lnTo>
                <a:lnTo>
                  <a:pt x="4687003" y="4941715"/>
                </a:lnTo>
                <a:lnTo>
                  <a:pt x="4692986" y="4953175"/>
                </a:lnTo>
                <a:lnTo>
                  <a:pt x="4694394" y="4966688"/>
                </a:lnTo>
                <a:lnTo>
                  <a:pt x="4690636" y="4979551"/>
                </a:lnTo>
                <a:lnTo>
                  <a:pt x="4682427" y="4989353"/>
                </a:lnTo>
                <a:lnTo>
                  <a:pt x="4670966" y="4995336"/>
                </a:lnTo>
                <a:lnTo>
                  <a:pt x="4657453" y="4996743"/>
                </a:lnTo>
                <a:lnTo>
                  <a:pt x="4644591" y="4992985"/>
                </a:lnTo>
                <a:lnTo>
                  <a:pt x="4634789" y="4984776"/>
                </a:lnTo>
                <a:lnTo>
                  <a:pt x="4628806" y="4973315"/>
                </a:lnTo>
                <a:lnTo>
                  <a:pt x="4627398" y="4959802"/>
                </a:lnTo>
                <a:close/>
              </a:path>
              <a:path w="9987280" h="5440680">
                <a:moveTo>
                  <a:pt x="4598596" y="5257664"/>
                </a:moveTo>
                <a:lnTo>
                  <a:pt x="4602354" y="5244802"/>
                </a:lnTo>
                <a:lnTo>
                  <a:pt x="4610563" y="5235000"/>
                </a:lnTo>
                <a:lnTo>
                  <a:pt x="4622024" y="5229017"/>
                </a:lnTo>
                <a:lnTo>
                  <a:pt x="4635537" y="5227609"/>
                </a:lnTo>
                <a:lnTo>
                  <a:pt x="4648399" y="5231368"/>
                </a:lnTo>
                <a:lnTo>
                  <a:pt x="4658201" y="5239577"/>
                </a:lnTo>
                <a:lnTo>
                  <a:pt x="4664184" y="5251038"/>
                </a:lnTo>
                <a:lnTo>
                  <a:pt x="4665591" y="5264551"/>
                </a:lnTo>
                <a:lnTo>
                  <a:pt x="4661833" y="5277413"/>
                </a:lnTo>
                <a:lnTo>
                  <a:pt x="4653624" y="5287215"/>
                </a:lnTo>
                <a:lnTo>
                  <a:pt x="4642164" y="5293198"/>
                </a:lnTo>
                <a:lnTo>
                  <a:pt x="4628650" y="5294605"/>
                </a:lnTo>
                <a:lnTo>
                  <a:pt x="4615788" y="5290847"/>
                </a:lnTo>
                <a:lnTo>
                  <a:pt x="4605987" y="5282638"/>
                </a:lnTo>
                <a:lnTo>
                  <a:pt x="4600003" y="5271177"/>
                </a:lnTo>
                <a:lnTo>
                  <a:pt x="4598596" y="5257664"/>
                </a:lnTo>
                <a:close/>
              </a:path>
              <a:path w="9987280" h="5440680">
                <a:moveTo>
                  <a:pt x="4402053" y="4026054"/>
                </a:moveTo>
                <a:lnTo>
                  <a:pt x="4405811" y="4013192"/>
                </a:lnTo>
                <a:lnTo>
                  <a:pt x="4414020" y="4003390"/>
                </a:lnTo>
                <a:lnTo>
                  <a:pt x="4425481" y="3997407"/>
                </a:lnTo>
                <a:lnTo>
                  <a:pt x="4438995" y="3995999"/>
                </a:lnTo>
                <a:lnTo>
                  <a:pt x="4451856" y="3999758"/>
                </a:lnTo>
                <a:lnTo>
                  <a:pt x="4461658" y="4007967"/>
                </a:lnTo>
                <a:lnTo>
                  <a:pt x="4467642" y="4019427"/>
                </a:lnTo>
                <a:lnTo>
                  <a:pt x="4469049" y="4032941"/>
                </a:lnTo>
                <a:lnTo>
                  <a:pt x="4465291" y="4045803"/>
                </a:lnTo>
                <a:lnTo>
                  <a:pt x="4457082" y="4055604"/>
                </a:lnTo>
                <a:lnTo>
                  <a:pt x="4445621" y="4061588"/>
                </a:lnTo>
                <a:lnTo>
                  <a:pt x="4432108" y="4062995"/>
                </a:lnTo>
                <a:lnTo>
                  <a:pt x="4419246" y="4059237"/>
                </a:lnTo>
                <a:lnTo>
                  <a:pt x="4409444" y="4051028"/>
                </a:lnTo>
                <a:lnTo>
                  <a:pt x="4403461" y="4039567"/>
                </a:lnTo>
                <a:lnTo>
                  <a:pt x="4402053" y="4026054"/>
                </a:lnTo>
                <a:close/>
              </a:path>
              <a:path w="9987280" h="5440680">
                <a:moveTo>
                  <a:pt x="4370308" y="4336962"/>
                </a:moveTo>
                <a:lnTo>
                  <a:pt x="4374066" y="4324100"/>
                </a:lnTo>
                <a:lnTo>
                  <a:pt x="4382275" y="4314298"/>
                </a:lnTo>
                <a:lnTo>
                  <a:pt x="4393736" y="4308315"/>
                </a:lnTo>
                <a:lnTo>
                  <a:pt x="4407249" y="4306908"/>
                </a:lnTo>
                <a:lnTo>
                  <a:pt x="4420111" y="4310666"/>
                </a:lnTo>
                <a:lnTo>
                  <a:pt x="4429913" y="4318875"/>
                </a:lnTo>
                <a:lnTo>
                  <a:pt x="4435896" y="4330336"/>
                </a:lnTo>
                <a:lnTo>
                  <a:pt x="4437304" y="4343849"/>
                </a:lnTo>
                <a:lnTo>
                  <a:pt x="4433546" y="4356711"/>
                </a:lnTo>
                <a:lnTo>
                  <a:pt x="4425337" y="4366513"/>
                </a:lnTo>
                <a:lnTo>
                  <a:pt x="4413876" y="4372496"/>
                </a:lnTo>
                <a:lnTo>
                  <a:pt x="4400362" y="4373904"/>
                </a:lnTo>
                <a:lnTo>
                  <a:pt x="4387500" y="4370145"/>
                </a:lnTo>
                <a:lnTo>
                  <a:pt x="4377699" y="4361936"/>
                </a:lnTo>
                <a:lnTo>
                  <a:pt x="4371716" y="4350475"/>
                </a:lnTo>
                <a:lnTo>
                  <a:pt x="4370308" y="4336962"/>
                </a:lnTo>
                <a:close/>
              </a:path>
              <a:path w="9987280" h="5440680">
                <a:moveTo>
                  <a:pt x="4342094" y="4632215"/>
                </a:moveTo>
                <a:lnTo>
                  <a:pt x="4345852" y="4619353"/>
                </a:lnTo>
                <a:lnTo>
                  <a:pt x="4354061" y="4609552"/>
                </a:lnTo>
                <a:lnTo>
                  <a:pt x="4365522" y="4603568"/>
                </a:lnTo>
                <a:lnTo>
                  <a:pt x="4379035" y="4602161"/>
                </a:lnTo>
                <a:lnTo>
                  <a:pt x="4391897" y="4605919"/>
                </a:lnTo>
                <a:lnTo>
                  <a:pt x="4401699" y="4614128"/>
                </a:lnTo>
                <a:lnTo>
                  <a:pt x="4407682" y="4625589"/>
                </a:lnTo>
                <a:lnTo>
                  <a:pt x="4409090" y="4639102"/>
                </a:lnTo>
                <a:lnTo>
                  <a:pt x="4405332" y="4651964"/>
                </a:lnTo>
                <a:lnTo>
                  <a:pt x="4397122" y="4661766"/>
                </a:lnTo>
                <a:lnTo>
                  <a:pt x="4385662" y="4667749"/>
                </a:lnTo>
                <a:lnTo>
                  <a:pt x="4372149" y="4669157"/>
                </a:lnTo>
                <a:lnTo>
                  <a:pt x="4359287" y="4665398"/>
                </a:lnTo>
                <a:lnTo>
                  <a:pt x="4349485" y="4657189"/>
                </a:lnTo>
                <a:lnTo>
                  <a:pt x="4343502" y="4645728"/>
                </a:lnTo>
                <a:lnTo>
                  <a:pt x="4342094" y="4632215"/>
                </a:lnTo>
                <a:close/>
              </a:path>
              <a:path w="9987280" h="5440680">
                <a:moveTo>
                  <a:pt x="4311860" y="4924270"/>
                </a:moveTo>
                <a:lnTo>
                  <a:pt x="4315618" y="4911408"/>
                </a:lnTo>
                <a:lnTo>
                  <a:pt x="4323828" y="4901607"/>
                </a:lnTo>
                <a:lnTo>
                  <a:pt x="4335288" y="4895623"/>
                </a:lnTo>
                <a:lnTo>
                  <a:pt x="4348802" y="4894216"/>
                </a:lnTo>
                <a:lnTo>
                  <a:pt x="4361664" y="4897974"/>
                </a:lnTo>
                <a:lnTo>
                  <a:pt x="4371465" y="4906183"/>
                </a:lnTo>
                <a:lnTo>
                  <a:pt x="4377449" y="4917644"/>
                </a:lnTo>
                <a:lnTo>
                  <a:pt x="4378856" y="4931157"/>
                </a:lnTo>
                <a:lnTo>
                  <a:pt x="4375098" y="4944019"/>
                </a:lnTo>
                <a:lnTo>
                  <a:pt x="4366888" y="4953821"/>
                </a:lnTo>
                <a:lnTo>
                  <a:pt x="4355428" y="4959804"/>
                </a:lnTo>
                <a:lnTo>
                  <a:pt x="4341915" y="4961212"/>
                </a:lnTo>
                <a:lnTo>
                  <a:pt x="4329053" y="4957453"/>
                </a:lnTo>
                <a:lnTo>
                  <a:pt x="4319251" y="4949244"/>
                </a:lnTo>
                <a:lnTo>
                  <a:pt x="4313268" y="4937784"/>
                </a:lnTo>
                <a:lnTo>
                  <a:pt x="4311860" y="4924270"/>
                </a:lnTo>
                <a:close/>
              </a:path>
              <a:path w="9987280" h="5440680">
                <a:moveTo>
                  <a:pt x="4283058" y="5222133"/>
                </a:moveTo>
                <a:lnTo>
                  <a:pt x="4286816" y="5209271"/>
                </a:lnTo>
                <a:lnTo>
                  <a:pt x="4295025" y="5199469"/>
                </a:lnTo>
                <a:lnTo>
                  <a:pt x="4306486" y="5193486"/>
                </a:lnTo>
                <a:lnTo>
                  <a:pt x="4319999" y="5192078"/>
                </a:lnTo>
                <a:lnTo>
                  <a:pt x="4332861" y="5195837"/>
                </a:lnTo>
                <a:lnTo>
                  <a:pt x="4342663" y="5204046"/>
                </a:lnTo>
                <a:lnTo>
                  <a:pt x="4348646" y="5215506"/>
                </a:lnTo>
                <a:lnTo>
                  <a:pt x="4350054" y="5229020"/>
                </a:lnTo>
                <a:lnTo>
                  <a:pt x="4346296" y="5241882"/>
                </a:lnTo>
                <a:lnTo>
                  <a:pt x="4338087" y="5251683"/>
                </a:lnTo>
                <a:lnTo>
                  <a:pt x="4326626" y="5257667"/>
                </a:lnTo>
                <a:lnTo>
                  <a:pt x="4313112" y="5259074"/>
                </a:lnTo>
                <a:lnTo>
                  <a:pt x="4300251" y="5255316"/>
                </a:lnTo>
                <a:lnTo>
                  <a:pt x="4290449" y="5247107"/>
                </a:lnTo>
                <a:lnTo>
                  <a:pt x="4284465" y="5235646"/>
                </a:lnTo>
                <a:lnTo>
                  <a:pt x="4283058" y="5222133"/>
                </a:lnTo>
                <a:close/>
              </a:path>
              <a:path w="9987280" h="5440680">
                <a:moveTo>
                  <a:pt x="4115216" y="3996997"/>
                </a:moveTo>
                <a:lnTo>
                  <a:pt x="4118974" y="3984135"/>
                </a:lnTo>
                <a:lnTo>
                  <a:pt x="4127183" y="3974333"/>
                </a:lnTo>
                <a:lnTo>
                  <a:pt x="4138644" y="3968350"/>
                </a:lnTo>
                <a:lnTo>
                  <a:pt x="4152157" y="3966942"/>
                </a:lnTo>
                <a:lnTo>
                  <a:pt x="4165019" y="3970700"/>
                </a:lnTo>
                <a:lnTo>
                  <a:pt x="4174821" y="3978909"/>
                </a:lnTo>
                <a:lnTo>
                  <a:pt x="4180804" y="3990370"/>
                </a:lnTo>
                <a:lnTo>
                  <a:pt x="4182212" y="4003883"/>
                </a:lnTo>
                <a:lnTo>
                  <a:pt x="4178454" y="4016746"/>
                </a:lnTo>
                <a:lnTo>
                  <a:pt x="4170244" y="4026547"/>
                </a:lnTo>
                <a:lnTo>
                  <a:pt x="4158784" y="4032531"/>
                </a:lnTo>
                <a:lnTo>
                  <a:pt x="4145271" y="4033938"/>
                </a:lnTo>
                <a:lnTo>
                  <a:pt x="4132409" y="4030180"/>
                </a:lnTo>
                <a:lnTo>
                  <a:pt x="4122607" y="4021970"/>
                </a:lnTo>
                <a:lnTo>
                  <a:pt x="4116624" y="4010510"/>
                </a:lnTo>
                <a:lnTo>
                  <a:pt x="4115216" y="3996997"/>
                </a:lnTo>
                <a:close/>
              </a:path>
              <a:path w="9987280" h="5440680">
                <a:moveTo>
                  <a:pt x="4086080" y="4308493"/>
                </a:moveTo>
                <a:lnTo>
                  <a:pt x="4089838" y="4295632"/>
                </a:lnTo>
                <a:lnTo>
                  <a:pt x="4098047" y="4285830"/>
                </a:lnTo>
                <a:lnTo>
                  <a:pt x="4109508" y="4279847"/>
                </a:lnTo>
                <a:lnTo>
                  <a:pt x="4123022" y="4278439"/>
                </a:lnTo>
                <a:lnTo>
                  <a:pt x="4135883" y="4282197"/>
                </a:lnTo>
                <a:lnTo>
                  <a:pt x="4145685" y="4290407"/>
                </a:lnTo>
                <a:lnTo>
                  <a:pt x="4151668" y="4301867"/>
                </a:lnTo>
                <a:lnTo>
                  <a:pt x="4153076" y="4315381"/>
                </a:lnTo>
                <a:lnTo>
                  <a:pt x="4149318" y="4328243"/>
                </a:lnTo>
                <a:lnTo>
                  <a:pt x="4141109" y="4338044"/>
                </a:lnTo>
                <a:lnTo>
                  <a:pt x="4129648" y="4344027"/>
                </a:lnTo>
                <a:lnTo>
                  <a:pt x="4116135" y="4345435"/>
                </a:lnTo>
                <a:lnTo>
                  <a:pt x="4103273" y="4341677"/>
                </a:lnTo>
                <a:lnTo>
                  <a:pt x="4093471" y="4333468"/>
                </a:lnTo>
                <a:lnTo>
                  <a:pt x="4087488" y="4322007"/>
                </a:lnTo>
                <a:lnTo>
                  <a:pt x="4086080" y="4308493"/>
                </a:lnTo>
                <a:close/>
              </a:path>
              <a:path w="9987280" h="5440680">
                <a:moveTo>
                  <a:pt x="4055258" y="4603158"/>
                </a:moveTo>
                <a:lnTo>
                  <a:pt x="4059016" y="4590296"/>
                </a:lnTo>
                <a:lnTo>
                  <a:pt x="4067225" y="4580495"/>
                </a:lnTo>
                <a:lnTo>
                  <a:pt x="4078686" y="4574511"/>
                </a:lnTo>
                <a:lnTo>
                  <a:pt x="4092199" y="4573104"/>
                </a:lnTo>
                <a:lnTo>
                  <a:pt x="4105061" y="4576862"/>
                </a:lnTo>
                <a:lnTo>
                  <a:pt x="4114863" y="4585071"/>
                </a:lnTo>
                <a:lnTo>
                  <a:pt x="4120846" y="4596532"/>
                </a:lnTo>
                <a:lnTo>
                  <a:pt x="4122254" y="4610045"/>
                </a:lnTo>
                <a:lnTo>
                  <a:pt x="4118495" y="4622907"/>
                </a:lnTo>
                <a:lnTo>
                  <a:pt x="4110286" y="4632709"/>
                </a:lnTo>
                <a:lnTo>
                  <a:pt x="4098825" y="4638692"/>
                </a:lnTo>
                <a:lnTo>
                  <a:pt x="4085312" y="4640100"/>
                </a:lnTo>
                <a:lnTo>
                  <a:pt x="4072450" y="4636341"/>
                </a:lnTo>
                <a:lnTo>
                  <a:pt x="4062649" y="4628132"/>
                </a:lnTo>
                <a:lnTo>
                  <a:pt x="4056665" y="4616671"/>
                </a:lnTo>
                <a:lnTo>
                  <a:pt x="4055258" y="4603158"/>
                </a:lnTo>
                <a:close/>
              </a:path>
              <a:path w="9987280" h="5440680">
                <a:moveTo>
                  <a:pt x="4027633" y="4895802"/>
                </a:moveTo>
                <a:lnTo>
                  <a:pt x="4031391" y="4882940"/>
                </a:lnTo>
                <a:lnTo>
                  <a:pt x="4039600" y="4873138"/>
                </a:lnTo>
                <a:lnTo>
                  <a:pt x="4051060" y="4867155"/>
                </a:lnTo>
                <a:lnTo>
                  <a:pt x="4064574" y="4865747"/>
                </a:lnTo>
                <a:lnTo>
                  <a:pt x="4077436" y="4869506"/>
                </a:lnTo>
                <a:lnTo>
                  <a:pt x="4087237" y="4877715"/>
                </a:lnTo>
                <a:lnTo>
                  <a:pt x="4093221" y="4889175"/>
                </a:lnTo>
                <a:lnTo>
                  <a:pt x="4094628" y="4902689"/>
                </a:lnTo>
                <a:lnTo>
                  <a:pt x="4090870" y="4915551"/>
                </a:lnTo>
                <a:lnTo>
                  <a:pt x="4082661" y="4925352"/>
                </a:lnTo>
                <a:lnTo>
                  <a:pt x="4071200" y="4931336"/>
                </a:lnTo>
                <a:lnTo>
                  <a:pt x="4057687" y="4932743"/>
                </a:lnTo>
                <a:lnTo>
                  <a:pt x="4044825" y="4928985"/>
                </a:lnTo>
                <a:lnTo>
                  <a:pt x="4035024" y="4920776"/>
                </a:lnTo>
                <a:lnTo>
                  <a:pt x="4029040" y="4909315"/>
                </a:lnTo>
                <a:lnTo>
                  <a:pt x="4027633" y="4895802"/>
                </a:lnTo>
                <a:close/>
              </a:path>
              <a:path w="9987280" h="5440680">
                <a:moveTo>
                  <a:pt x="3998830" y="5193664"/>
                </a:moveTo>
                <a:lnTo>
                  <a:pt x="4002588" y="5180802"/>
                </a:lnTo>
                <a:lnTo>
                  <a:pt x="4010797" y="5171001"/>
                </a:lnTo>
                <a:lnTo>
                  <a:pt x="4022258" y="5165017"/>
                </a:lnTo>
                <a:lnTo>
                  <a:pt x="4035772" y="5163610"/>
                </a:lnTo>
                <a:lnTo>
                  <a:pt x="4048633" y="5167368"/>
                </a:lnTo>
                <a:lnTo>
                  <a:pt x="4058435" y="5175577"/>
                </a:lnTo>
                <a:lnTo>
                  <a:pt x="4064418" y="5187038"/>
                </a:lnTo>
                <a:lnTo>
                  <a:pt x="4065826" y="5200551"/>
                </a:lnTo>
                <a:lnTo>
                  <a:pt x="4062068" y="5213413"/>
                </a:lnTo>
                <a:lnTo>
                  <a:pt x="4053859" y="5223215"/>
                </a:lnTo>
                <a:lnTo>
                  <a:pt x="4042398" y="5229198"/>
                </a:lnTo>
                <a:lnTo>
                  <a:pt x="4028884" y="5230606"/>
                </a:lnTo>
                <a:lnTo>
                  <a:pt x="4016023" y="5226848"/>
                </a:lnTo>
                <a:lnTo>
                  <a:pt x="4006221" y="5218639"/>
                </a:lnTo>
                <a:lnTo>
                  <a:pt x="4000238" y="5207178"/>
                </a:lnTo>
                <a:lnTo>
                  <a:pt x="3998830" y="5193664"/>
                </a:lnTo>
                <a:close/>
              </a:path>
              <a:path w="9987280" h="5440680">
                <a:moveTo>
                  <a:pt x="3802287" y="3962054"/>
                </a:moveTo>
                <a:lnTo>
                  <a:pt x="3806046" y="3949192"/>
                </a:lnTo>
                <a:lnTo>
                  <a:pt x="3814255" y="3939390"/>
                </a:lnTo>
                <a:lnTo>
                  <a:pt x="3825716" y="3933407"/>
                </a:lnTo>
                <a:lnTo>
                  <a:pt x="3839229" y="3932000"/>
                </a:lnTo>
                <a:lnTo>
                  <a:pt x="3852091" y="3935758"/>
                </a:lnTo>
                <a:lnTo>
                  <a:pt x="3861892" y="3943967"/>
                </a:lnTo>
                <a:lnTo>
                  <a:pt x="3867876" y="3955428"/>
                </a:lnTo>
                <a:lnTo>
                  <a:pt x="3869283" y="3968941"/>
                </a:lnTo>
                <a:lnTo>
                  <a:pt x="3865525" y="3981803"/>
                </a:lnTo>
                <a:lnTo>
                  <a:pt x="3857316" y="3991605"/>
                </a:lnTo>
                <a:lnTo>
                  <a:pt x="3845855" y="3997588"/>
                </a:lnTo>
                <a:lnTo>
                  <a:pt x="3832342" y="3998995"/>
                </a:lnTo>
                <a:lnTo>
                  <a:pt x="3819480" y="3995237"/>
                </a:lnTo>
                <a:lnTo>
                  <a:pt x="3809679" y="3987028"/>
                </a:lnTo>
                <a:lnTo>
                  <a:pt x="3803695" y="3975567"/>
                </a:lnTo>
                <a:lnTo>
                  <a:pt x="3802287" y="3962054"/>
                </a:lnTo>
                <a:close/>
              </a:path>
              <a:path w="9987280" h="5440680">
                <a:moveTo>
                  <a:pt x="3770542" y="4272962"/>
                </a:moveTo>
                <a:lnTo>
                  <a:pt x="3774301" y="4260100"/>
                </a:lnTo>
                <a:lnTo>
                  <a:pt x="3782510" y="4250298"/>
                </a:lnTo>
                <a:lnTo>
                  <a:pt x="3793970" y="4244315"/>
                </a:lnTo>
                <a:lnTo>
                  <a:pt x="3807484" y="4242908"/>
                </a:lnTo>
                <a:lnTo>
                  <a:pt x="3820346" y="4246666"/>
                </a:lnTo>
                <a:lnTo>
                  <a:pt x="3830147" y="4254875"/>
                </a:lnTo>
                <a:lnTo>
                  <a:pt x="3836131" y="4266336"/>
                </a:lnTo>
                <a:lnTo>
                  <a:pt x="3837538" y="4279849"/>
                </a:lnTo>
                <a:lnTo>
                  <a:pt x="3833780" y="4292711"/>
                </a:lnTo>
                <a:lnTo>
                  <a:pt x="3825571" y="4302513"/>
                </a:lnTo>
                <a:lnTo>
                  <a:pt x="3814110" y="4308496"/>
                </a:lnTo>
                <a:lnTo>
                  <a:pt x="3800597" y="4309903"/>
                </a:lnTo>
                <a:lnTo>
                  <a:pt x="3787735" y="4306145"/>
                </a:lnTo>
                <a:lnTo>
                  <a:pt x="3777933" y="4297936"/>
                </a:lnTo>
                <a:lnTo>
                  <a:pt x="3771950" y="4286475"/>
                </a:lnTo>
                <a:lnTo>
                  <a:pt x="3770542" y="4272962"/>
                </a:lnTo>
                <a:close/>
              </a:path>
              <a:path w="9987280" h="5440680">
                <a:moveTo>
                  <a:pt x="3742329" y="4568215"/>
                </a:moveTo>
                <a:lnTo>
                  <a:pt x="3746087" y="4555353"/>
                </a:lnTo>
                <a:lnTo>
                  <a:pt x="3754296" y="4545551"/>
                </a:lnTo>
                <a:lnTo>
                  <a:pt x="3765756" y="4539568"/>
                </a:lnTo>
                <a:lnTo>
                  <a:pt x="3779270" y="4538161"/>
                </a:lnTo>
                <a:lnTo>
                  <a:pt x="3792132" y="4541919"/>
                </a:lnTo>
                <a:lnTo>
                  <a:pt x="3801933" y="4550128"/>
                </a:lnTo>
                <a:lnTo>
                  <a:pt x="3807917" y="4561589"/>
                </a:lnTo>
                <a:lnTo>
                  <a:pt x="3809324" y="4575102"/>
                </a:lnTo>
                <a:lnTo>
                  <a:pt x="3805566" y="4587964"/>
                </a:lnTo>
                <a:lnTo>
                  <a:pt x="3797357" y="4597766"/>
                </a:lnTo>
                <a:lnTo>
                  <a:pt x="3785896" y="4603749"/>
                </a:lnTo>
                <a:lnTo>
                  <a:pt x="3772383" y="4605156"/>
                </a:lnTo>
                <a:lnTo>
                  <a:pt x="3759521" y="4601398"/>
                </a:lnTo>
                <a:lnTo>
                  <a:pt x="3749720" y="4593189"/>
                </a:lnTo>
                <a:lnTo>
                  <a:pt x="3743736" y="4581728"/>
                </a:lnTo>
                <a:lnTo>
                  <a:pt x="3742329" y="4568215"/>
                </a:lnTo>
                <a:close/>
              </a:path>
              <a:path w="9987280" h="5440680">
                <a:moveTo>
                  <a:pt x="3711505" y="4862879"/>
                </a:moveTo>
                <a:lnTo>
                  <a:pt x="3715263" y="4850017"/>
                </a:lnTo>
                <a:lnTo>
                  <a:pt x="3723472" y="4840216"/>
                </a:lnTo>
                <a:lnTo>
                  <a:pt x="3734933" y="4834232"/>
                </a:lnTo>
                <a:lnTo>
                  <a:pt x="3748447" y="4832825"/>
                </a:lnTo>
                <a:lnTo>
                  <a:pt x="3761309" y="4836583"/>
                </a:lnTo>
                <a:lnTo>
                  <a:pt x="3771110" y="4844792"/>
                </a:lnTo>
                <a:lnTo>
                  <a:pt x="3777094" y="4856253"/>
                </a:lnTo>
                <a:lnTo>
                  <a:pt x="3778501" y="4869766"/>
                </a:lnTo>
                <a:lnTo>
                  <a:pt x="3774991" y="4881528"/>
                </a:lnTo>
                <a:lnTo>
                  <a:pt x="3766755" y="4891452"/>
                </a:lnTo>
                <a:lnTo>
                  <a:pt x="3755156" y="4898047"/>
                </a:lnTo>
                <a:lnTo>
                  <a:pt x="3741560" y="4899821"/>
                </a:lnTo>
                <a:lnTo>
                  <a:pt x="3728698" y="4896062"/>
                </a:lnTo>
                <a:lnTo>
                  <a:pt x="3718896" y="4887853"/>
                </a:lnTo>
                <a:lnTo>
                  <a:pt x="3712913" y="4876393"/>
                </a:lnTo>
                <a:lnTo>
                  <a:pt x="3711505" y="4862879"/>
                </a:lnTo>
                <a:close/>
              </a:path>
              <a:path w="9987280" h="5440680">
                <a:moveTo>
                  <a:pt x="3683292" y="5158132"/>
                </a:moveTo>
                <a:lnTo>
                  <a:pt x="3687050" y="5145271"/>
                </a:lnTo>
                <a:lnTo>
                  <a:pt x="3695260" y="5135469"/>
                </a:lnTo>
                <a:lnTo>
                  <a:pt x="3706720" y="5129486"/>
                </a:lnTo>
                <a:lnTo>
                  <a:pt x="3720234" y="5128078"/>
                </a:lnTo>
                <a:lnTo>
                  <a:pt x="3733096" y="5131836"/>
                </a:lnTo>
                <a:lnTo>
                  <a:pt x="3742897" y="5140045"/>
                </a:lnTo>
                <a:lnTo>
                  <a:pt x="3748881" y="5151506"/>
                </a:lnTo>
                <a:lnTo>
                  <a:pt x="3750288" y="5165019"/>
                </a:lnTo>
                <a:lnTo>
                  <a:pt x="3746530" y="5177882"/>
                </a:lnTo>
                <a:lnTo>
                  <a:pt x="3738320" y="5187683"/>
                </a:lnTo>
                <a:lnTo>
                  <a:pt x="3726860" y="5193667"/>
                </a:lnTo>
                <a:lnTo>
                  <a:pt x="3713347" y="5195074"/>
                </a:lnTo>
                <a:lnTo>
                  <a:pt x="3700485" y="5191316"/>
                </a:lnTo>
                <a:lnTo>
                  <a:pt x="3690683" y="5183107"/>
                </a:lnTo>
                <a:lnTo>
                  <a:pt x="3684700" y="5171646"/>
                </a:lnTo>
                <a:lnTo>
                  <a:pt x="3683292" y="5158132"/>
                </a:lnTo>
                <a:close/>
              </a:path>
              <a:path w="9987280" h="5440680">
                <a:moveTo>
                  <a:pt x="3675754" y="5440313"/>
                </a:moveTo>
                <a:lnTo>
                  <a:pt x="3688488" y="5438986"/>
                </a:lnTo>
                <a:lnTo>
                  <a:pt x="3693028" y="5440313"/>
                </a:lnTo>
                <a:lnTo>
                  <a:pt x="3675754" y="5440313"/>
                </a:lnTo>
                <a:close/>
              </a:path>
              <a:path w="9987280" h="5440680">
                <a:moveTo>
                  <a:pt x="3511075" y="3940235"/>
                </a:moveTo>
                <a:lnTo>
                  <a:pt x="3514833" y="3927373"/>
                </a:lnTo>
                <a:lnTo>
                  <a:pt x="3523043" y="3917572"/>
                </a:lnTo>
                <a:lnTo>
                  <a:pt x="3534503" y="3911588"/>
                </a:lnTo>
                <a:lnTo>
                  <a:pt x="3548017" y="3910181"/>
                </a:lnTo>
                <a:lnTo>
                  <a:pt x="3560879" y="3913939"/>
                </a:lnTo>
                <a:lnTo>
                  <a:pt x="3570680" y="3922148"/>
                </a:lnTo>
                <a:lnTo>
                  <a:pt x="3576664" y="3933609"/>
                </a:lnTo>
                <a:lnTo>
                  <a:pt x="3578071" y="3947122"/>
                </a:lnTo>
                <a:lnTo>
                  <a:pt x="3574313" y="3959985"/>
                </a:lnTo>
                <a:lnTo>
                  <a:pt x="3566104" y="3969786"/>
                </a:lnTo>
                <a:lnTo>
                  <a:pt x="3554643" y="3975770"/>
                </a:lnTo>
                <a:lnTo>
                  <a:pt x="3541130" y="3977177"/>
                </a:lnTo>
                <a:lnTo>
                  <a:pt x="3528268" y="3973419"/>
                </a:lnTo>
                <a:lnTo>
                  <a:pt x="3518466" y="3965209"/>
                </a:lnTo>
                <a:lnTo>
                  <a:pt x="3512483" y="3953749"/>
                </a:lnTo>
                <a:lnTo>
                  <a:pt x="3511075" y="3940235"/>
                </a:lnTo>
                <a:close/>
              </a:path>
              <a:path w="9987280" h="5440680">
                <a:moveTo>
                  <a:pt x="3481939" y="4251733"/>
                </a:moveTo>
                <a:lnTo>
                  <a:pt x="3485698" y="4238870"/>
                </a:lnTo>
                <a:lnTo>
                  <a:pt x="3493907" y="4229069"/>
                </a:lnTo>
                <a:lnTo>
                  <a:pt x="3505367" y="4223085"/>
                </a:lnTo>
                <a:lnTo>
                  <a:pt x="3518881" y="4221678"/>
                </a:lnTo>
                <a:lnTo>
                  <a:pt x="3531743" y="4225436"/>
                </a:lnTo>
                <a:lnTo>
                  <a:pt x="3541544" y="4233645"/>
                </a:lnTo>
                <a:lnTo>
                  <a:pt x="3547528" y="4245106"/>
                </a:lnTo>
                <a:lnTo>
                  <a:pt x="3548935" y="4258619"/>
                </a:lnTo>
                <a:lnTo>
                  <a:pt x="3544076" y="4271233"/>
                </a:lnTo>
                <a:lnTo>
                  <a:pt x="3535990" y="4281062"/>
                </a:lnTo>
                <a:lnTo>
                  <a:pt x="3525140" y="4287184"/>
                </a:lnTo>
                <a:lnTo>
                  <a:pt x="3511994" y="4288674"/>
                </a:lnTo>
                <a:lnTo>
                  <a:pt x="3499132" y="4284915"/>
                </a:lnTo>
                <a:lnTo>
                  <a:pt x="3489331" y="4276706"/>
                </a:lnTo>
                <a:lnTo>
                  <a:pt x="3483347" y="4265246"/>
                </a:lnTo>
                <a:lnTo>
                  <a:pt x="3481939" y="4251733"/>
                </a:lnTo>
                <a:close/>
              </a:path>
              <a:path w="9987280" h="5440680">
                <a:moveTo>
                  <a:pt x="3451117" y="4546397"/>
                </a:moveTo>
                <a:lnTo>
                  <a:pt x="3454875" y="4533535"/>
                </a:lnTo>
                <a:lnTo>
                  <a:pt x="3463084" y="4523733"/>
                </a:lnTo>
                <a:lnTo>
                  <a:pt x="3474545" y="4517750"/>
                </a:lnTo>
                <a:lnTo>
                  <a:pt x="3488059" y="4516342"/>
                </a:lnTo>
                <a:lnTo>
                  <a:pt x="3500920" y="4520101"/>
                </a:lnTo>
                <a:lnTo>
                  <a:pt x="3510722" y="4528310"/>
                </a:lnTo>
                <a:lnTo>
                  <a:pt x="3516705" y="4539771"/>
                </a:lnTo>
                <a:lnTo>
                  <a:pt x="3518113" y="4553284"/>
                </a:lnTo>
                <a:lnTo>
                  <a:pt x="3514354" y="4566146"/>
                </a:lnTo>
                <a:lnTo>
                  <a:pt x="3506145" y="4575948"/>
                </a:lnTo>
                <a:lnTo>
                  <a:pt x="3494685" y="4581931"/>
                </a:lnTo>
                <a:lnTo>
                  <a:pt x="3481172" y="4583338"/>
                </a:lnTo>
                <a:lnTo>
                  <a:pt x="3468310" y="4579580"/>
                </a:lnTo>
                <a:lnTo>
                  <a:pt x="3458508" y="4571371"/>
                </a:lnTo>
                <a:lnTo>
                  <a:pt x="3452525" y="4559910"/>
                </a:lnTo>
                <a:lnTo>
                  <a:pt x="3451117" y="4546397"/>
                </a:lnTo>
                <a:close/>
              </a:path>
              <a:path w="9987280" h="5440680">
                <a:moveTo>
                  <a:pt x="3423492" y="4839041"/>
                </a:moveTo>
                <a:lnTo>
                  <a:pt x="3427250" y="4826179"/>
                </a:lnTo>
                <a:lnTo>
                  <a:pt x="3435459" y="4816377"/>
                </a:lnTo>
                <a:lnTo>
                  <a:pt x="3446920" y="4810394"/>
                </a:lnTo>
                <a:lnTo>
                  <a:pt x="3460433" y="4808986"/>
                </a:lnTo>
                <a:lnTo>
                  <a:pt x="3473295" y="4812745"/>
                </a:lnTo>
                <a:lnTo>
                  <a:pt x="3483097" y="4820954"/>
                </a:lnTo>
                <a:lnTo>
                  <a:pt x="3489080" y="4832414"/>
                </a:lnTo>
                <a:lnTo>
                  <a:pt x="3490488" y="4845928"/>
                </a:lnTo>
                <a:lnTo>
                  <a:pt x="3486730" y="4858790"/>
                </a:lnTo>
                <a:lnTo>
                  <a:pt x="3478520" y="4868592"/>
                </a:lnTo>
                <a:lnTo>
                  <a:pt x="3467060" y="4874575"/>
                </a:lnTo>
                <a:lnTo>
                  <a:pt x="3453546" y="4875982"/>
                </a:lnTo>
                <a:lnTo>
                  <a:pt x="3440684" y="4872224"/>
                </a:lnTo>
                <a:lnTo>
                  <a:pt x="3430883" y="4864015"/>
                </a:lnTo>
                <a:lnTo>
                  <a:pt x="3424899" y="4852554"/>
                </a:lnTo>
                <a:lnTo>
                  <a:pt x="3423492" y="4839041"/>
                </a:lnTo>
                <a:close/>
              </a:path>
              <a:path w="9987280" h="5440680">
                <a:moveTo>
                  <a:pt x="3394689" y="5136903"/>
                </a:moveTo>
                <a:lnTo>
                  <a:pt x="3398447" y="5124041"/>
                </a:lnTo>
                <a:lnTo>
                  <a:pt x="3406656" y="5114240"/>
                </a:lnTo>
                <a:lnTo>
                  <a:pt x="3418117" y="5108256"/>
                </a:lnTo>
                <a:lnTo>
                  <a:pt x="3431631" y="5106849"/>
                </a:lnTo>
                <a:lnTo>
                  <a:pt x="3444493" y="5110607"/>
                </a:lnTo>
                <a:lnTo>
                  <a:pt x="3454294" y="5118816"/>
                </a:lnTo>
                <a:lnTo>
                  <a:pt x="3460278" y="5130277"/>
                </a:lnTo>
                <a:lnTo>
                  <a:pt x="3461685" y="5143790"/>
                </a:lnTo>
                <a:lnTo>
                  <a:pt x="3456826" y="5156404"/>
                </a:lnTo>
                <a:lnTo>
                  <a:pt x="3448740" y="5166233"/>
                </a:lnTo>
                <a:lnTo>
                  <a:pt x="3437890" y="5172354"/>
                </a:lnTo>
                <a:lnTo>
                  <a:pt x="3424744" y="5173844"/>
                </a:lnTo>
                <a:lnTo>
                  <a:pt x="3411882" y="5170086"/>
                </a:lnTo>
                <a:lnTo>
                  <a:pt x="3402080" y="5161877"/>
                </a:lnTo>
                <a:lnTo>
                  <a:pt x="3396097" y="5150417"/>
                </a:lnTo>
                <a:lnTo>
                  <a:pt x="3394689" y="5136903"/>
                </a:lnTo>
                <a:close/>
              </a:path>
              <a:path w="9987280" h="5440680">
                <a:moveTo>
                  <a:pt x="3365135" y="5440313"/>
                </a:moveTo>
                <a:lnTo>
                  <a:pt x="3366702" y="5434950"/>
                </a:lnTo>
                <a:lnTo>
                  <a:pt x="3374911" y="5425148"/>
                </a:lnTo>
                <a:lnTo>
                  <a:pt x="3386372" y="5419165"/>
                </a:lnTo>
                <a:lnTo>
                  <a:pt x="3399886" y="5417757"/>
                </a:lnTo>
                <a:lnTo>
                  <a:pt x="3412747" y="5421515"/>
                </a:lnTo>
                <a:lnTo>
                  <a:pt x="3422549" y="5429724"/>
                </a:lnTo>
                <a:lnTo>
                  <a:pt x="3428077" y="5440313"/>
                </a:lnTo>
                <a:lnTo>
                  <a:pt x="3365135" y="5440313"/>
                </a:lnTo>
                <a:close/>
              </a:path>
              <a:path w="9987280" h="5440680">
                <a:moveTo>
                  <a:pt x="3198147" y="3905293"/>
                </a:moveTo>
                <a:lnTo>
                  <a:pt x="3201905" y="3892431"/>
                </a:lnTo>
                <a:lnTo>
                  <a:pt x="3210114" y="3882629"/>
                </a:lnTo>
                <a:lnTo>
                  <a:pt x="3221575" y="3876646"/>
                </a:lnTo>
                <a:lnTo>
                  <a:pt x="3235088" y="3875238"/>
                </a:lnTo>
                <a:lnTo>
                  <a:pt x="3247950" y="3878997"/>
                </a:lnTo>
                <a:lnTo>
                  <a:pt x="3257752" y="3887206"/>
                </a:lnTo>
                <a:lnTo>
                  <a:pt x="3263735" y="3898667"/>
                </a:lnTo>
                <a:lnTo>
                  <a:pt x="3265143" y="3912180"/>
                </a:lnTo>
                <a:lnTo>
                  <a:pt x="3260284" y="3924793"/>
                </a:lnTo>
                <a:lnTo>
                  <a:pt x="3252197" y="3934623"/>
                </a:lnTo>
                <a:lnTo>
                  <a:pt x="3241348" y="3940744"/>
                </a:lnTo>
                <a:lnTo>
                  <a:pt x="3228201" y="3942234"/>
                </a:lnTo>
                <a:lnTo>
                  <a:pt x="3215340" y="3938476"/>
                </a:lnTo>
                <a:lnTo>
                  <a:pt x="3205538" y="3930267"/>
                </a:lnTo>
                <a:lnTo>
                  <a:pt x="3199554" y="3918806"/>
                </a:lnTo>
                <a:lnTo>
                  <a:pt x="3198147" y="3905293"/>
                </a:lnTo>
                <a:close/>
              </a:path>
              <a:path w="9987280" h="5440680">
                <a:moveTo>
                  <a:pt x="3166402" y="4216201"/>
                </a:moveTo>
                <a:lnTo>
                  <a:pt x="3170160" y="4203339"/>
                </a:lnTo>
                <a:lnTo>
                  <a:pt x="3178369" y="4193538"/>
                </a:lnTo>
                <a:lnTo>
                  <a:pt x="3189830" y="4187554"/>
                </a:lnTo>
                <a:lnTo>
                  <a:pt x="3203343" y="4186147"/>
                </a:lnTo>
                <a:lnTo>
                  <a:pt x="3216205" y="4189905"/>
                </a:lnTo>
                <a:lnTo>
                  <a:pt x="3226006" y="4198114"/>
                </a:lnTo>
                <a:lnTo>
                  <a:pt x="3231990" y="4209575"/>
                </a:lnTo>
                <a:lnTo>
                  <a:pt x="3233398" y="4223088"/>
                </a:lnTo>
                <a:lnTo>
                  <a:pt x="3229639" y="4235950"/>
                </a:lnTo>
                <a:lnTo>
                  <a:pt x="3221430" y="4245752"/>
                </a:lnTo>
                <a:lnTo>
                  <a:pt x="3209969" y="4251735"/>
                </a:lnTo>
                <a:lnTo>
                  <a:pt x="3196456" y="4253143"/>
                </a:lnTo>
                <a:lnTo>
                  <a:pt x="3183594" y="4249384"/>
                </a:lnTo>
                <a:lnTo>
                  <a:pt x="3173793" y="4241175"/>
                </a:lnTo>
                <a:lnTo>
                  <a:pt x="3167809" y="4229714"/>
                </a:lnTo>
                <a:lnTo>
                  <a:pt x="3166402" y="4216201"/>
                </a:lnTo>
                <a:close/>
              </a:path>
              <a:path w="9987280" h="5440680">
                <a:moveTo>
                  <a:pt x="3138188" y="4511454"/>
                </a:moveTo>
                <a:lnTo>
                  <a:pt x="3141946" y="4498592"/>
                </a:lnTo>
                <a:lnTo>
                  <a:pt x="3150155" y="4488791"/>
                </a:lnTo>
                <a:lnTo>
                  <a:pt x="3161616" y="4482807"/>
                </a:lnTo>
                <a:lnTo>
                  <a:pt x="3175129" y="4481400"/>
                </a:lnTo>
                <a:lnTo>
                  <a:pt x="3187991" y="4485158"/>
                </a:lnTo>
                <a:lnTo>
                  <a:pt x="3197793" y="4493367"/>
                </a:lnTo>
                <a:lnTo>
                  <a:pt x="3203776" y="4504828"/>
                </a:lnTo>
                <a:lnTo>
                  <a:pt x="3205184" y="4518341"/>
                </a:lnTo>
                <a:lnTo>
                  <a:pt x="3200325" y="4530955"/>
                </a:lnTo>
                <a:lnTo>
                  <a:pt x="3192238" y="4540784"/>
                </a:lnTo>
                <a:lnTo>
                  <a:pt x="3181389" y="4546906"/>
                </a:lnTo>
                <a:lnTo>
                  <a:pt x="3168242" y="4548396"/>
                </a:lnTo>
                <a:lnTo>
                  <a:pt x="3155380" y="4544637"/>
                </a:lnTo>
                <a:lnTo>
                  <a:pt x="3145579" y="4536428"/>
                </a:lnTo>
                <a:lnTo>
                  <a:pt x="3139595" y="4524967"/>
                </a:lnTo>
                <a:lnTo>
                  <a:pt x="3138188" y="4511454"/>
                </a:lnTo>
                <a:close/>
              </a:path>
              <a:path w="9987280" h="5440680">
                <a:moveTo>
                  <a:pt x="3107953" y="4803509"/>
                </a:moveTo>
                <a:lnTo>
                  <a:pt x="3111711" y="4790647"/>
                </a:lnTo>
                <a:lnTo>
                  <a:pt x="3119920" y="4780846"/>
                </a:lnTo>
                <a:lnTo>
                  <a:pt x="3131381" y="4774862"/>
                </a:lnTo>
                <a:lnTo>
                  <a:pt x="3144895" y="4773455"/>
                </a:lnTo>
                <a:lnTo>
                  <a:pt x="3157756" y="4777213"/>
                </a:lnTo>
                <a:lnTo>
                  <a:pt x="3167558" y="4785422"/>
                </a:lnTo>
                <a:lnTo>
                  <a:pt x="3173541" y="4796883"/>
                </a:lnTo>
                <a:lnTo>
                  <a:pt x="3174949" y="4810396"/>
                </a:lnTo>
                <a:lnTo>
                  <a:pt x="3171191" y="4823258"/>
                </a:lnTo>
                <a:lnTo>
                  <a:pt x="3162982" y="4833060"/>
                </a:lnTo>
                <a:lnTo>
                  <a:pt x="3151521" y="4839043"/>
                </a:lnTo>
                <a:lnTo>
                  <a:pt x="3138008" y="4840451"/>
                </a:lnTo>
                <a:lnTo>
                  <a:pt x="3125146" y="4836692"/>
                </a:lnTo>
                <a:lnTo>
                  <a:pt x="3115344" y="4828483"/>
                </a:lnTo>
                <a:lnTo>
                  <a:pt x="3109361" y="4817022"/>
                </a:lnTo>
                <a:lnTo>
                  <a:pt x="3107953" y="4803509"/>
                </a:lnTo>
                <a:close/>
              </a:path>
              <a:path w="9987280" h="5440680">
                <a:moveTo>
                  <a:pt x="3079152" y="5101371"/>
                </a:moveTo>
                <a:lnTo>
                  <a:pt x="3082910" y="5088510"/>
                </a:lnTo>
                <a:lnTo>
                  <a:pt x="3091119" y="5078708"/>
                </a:lnTo>
                <a:lnTo>
                  <a:pt x="3102580" y="5072724"/>
                </a:lnTo>
                <a:lnTo>
                  <a:pt x="3116093" y="5071317"/>
                </a:lnTo>
                <a:lnTo>
                  <a:pt x="3128955" y="5075075"/>
                </a:lnTo>
                <a:lnTo>
                  <a:pt x="3138757" y="5083284"/>
                </a:lnTo>
                <a:lnTo>
                  <a:pt x="3144740" y="5094745"/>
                </a:lnTo>
                <a:lnTo>
                  <a:pt x="3146147" y="5108258"/>
                </a:lnTo>
                <a:lnTo>
                  <a:pt x="3142389" y="5121121"/>
                </a:lnTo>
                <a:lnTo>
                  <a:pt x="3134180" y="5130922"/>
                </a:lnTo>
                <a:lnTo>
                  <a:pt x="3122719" y="5136906"/>
                </a:lnTo>
                <a:lnTo>
                  <a:pt x="3109206" y="5138313"/>
                </a:lnTo>
                <a:lnTo>
                  <a:pt x="3096344" y="5134555"/>
                </a:lnTo>
                <a:lnTo>
                  <a:pt x="3086543" y="5126345"/>
                </a:lnTo>
                <a:lnTo>
                  <a:pt x="3080559" y="5114885"/>
                </a:lnTo>
                <a:lnTo>
                  <a:pt x="3079152" y="5101371"/>
                </a:lnTo>
                <a:close/>
              </a:path>
              <a:path w="9987280" h="5440680">
                <a:moveTo>
                  <a:pt x="3047406" y="5412280"/>
                </a:moveTo>
                <a:lnTo>
                  <a:pt x="3051165" y="5399418"/>
                </a:lnTo>
                <a:lnTo>
                  <a:pt x="3059374" y="5389616"/>
                </a:lnTo>
                <a:lnTo>
                  <a:pt x="3070834" y="5383633"/>
                </a:lnTo>
                <a:lnTo>
                  <a:pt x="3084348" y="5382225"/>
                </a:lnTo>
                <a:lnTo>
                  <a:pt x="3097210" y="5385983"/>
                </a:lnTo>
                <a:lnTo>
                  <a:pt x="3107011" y="5394192"/>
                </a:lnTo>
                <a:lnTo>
                  <a:pt x="3112995" y="5405653"/>
                </a:lnTo>
                <a:lnTo>
                  <a:pt x="3114402" y="5419167"/>
                </a:lnTo>
                <a:lnTo>
                  <a:pt x="3110644" y="5432029"/>
                </a:lnTo>
                <a:lnTo>
                  <a:pt x="3103706" y="5440313"/>
                </a:lnTo>
                <a:lnTo>
                  <a:pt x="3058450" y="5440313"/>
                </a:lnTo>
                <a:lnTo>
                  <a:pt x="3054797" y="5437254"/>
                </a:lnTo>
                <a:lnTo>
                  <a:pt x="3048814" y="5425793"/>
                </a:lnTo>
                <a:lnTo>
                  <a:pt x="3047406" y="5412280"/>
                </a:lnTo>
                <a:close/>
              </a:path>
              <a:path w="9987280" h="5440680">
                <a:moveTo>
                  <a:pt x="2911310" y="3876236"/>
                </a:moveTo>
                <a:lnTo>
                  <a:pt x="2915068" y="3863374"/>
                </a:lnTo>
                <a:lnTo>
                  <a:pt x="2923277" y="3853572"/>
                </a:lnTo>
                <a:lnTo>
                  <a:pt x="2934738" y="3847589"/>
                </a:lnTo>
                <a:lnTo>
                  <a:pt x="2948251" y="3846181"/>
                </a:lnTo>
                <a:lnTo>
                  <a:pt x="2961113" y="3849939"/>
                </a:lnTo>
                <a:lnTo>
                  <a:pt x="2970915" y="3858148"/>
                </a:lnTo>
                <a:lnTo>
                  <a:pt x="2976898" y="3869609"/>
                </a:lnTo>
                <a:lnTo>
                  <a:pt x="2978306" y="3883123"/>
                </a:lnTo>
                <a:lnTo>
                  <a:pt x="2974548" y="3895985"/>
                </a:lnTo>
                <a:lnTo>
                  <a:pt x="2966338" y="3905786"/>
                </a:lnTo>
                <a:lnTo>
                  <a:pt x="2954878" y="3911770"/>
                </a:lnTo>
                <a:lnTo>
                  <a:pt x="2941364" y="3913177"/>
                </a:lnTo>
                <a:lnTo>
                  <a:pt x="2928502" y="3909419"/>
                </a:lnTo>
                <a:lnTo>
                  <a:pt x="2918701" y="3901210"/>
                </a:lnTo>
                <a:lnTo>
                  <a:pt x="2912717" y="3889749"/>
                </a:lnTo>
                <a:lnTo>
                  <a:pt x="2911310" y="3876236"/>
                </a:lnTo>
                <a:close/>
              </a:path>
              <a:path w="9987280" h="5440680">
                <a:moveTo>
                  <a:pt x="2882174" y="4187733"/>
                </a:moveTo>
                <a:lnTo>
                  <a:pt x="2885932" y="4174871"/>
                </a:lnTo>
                <a:lnTo>
                  <a:pt x="2894141" y="4165069"/>
                </a:lnTo>
                <a:lnTo>
                  <a:pt x="2905602" y="4159086"/>
                </a:lnTo>
                <a:lnTo>
                  <a:pt x="2919115" y="4157678"/>
                </a:lnTo>
                <a:lnTo>
                  <a:pt x="2931977" y="4161437"/>
                </a:lnTo>
                <a:lnTo>
                  <a:pt x="2941779" y="4169646"/>
                </a:lnTo>
                <a:lnTo>
                  <a:pt x="2947762" y="4181106"/>
                </a:lnTo>
                <a:lnTo>
                  <a:pt x="2949170" y="4194620"/>
                </a:lnTo>
                <a:lnTo>
                  <a:pt x="2944311" y="4207233"/>
                </a:lnTo>
                <a:lnTo>
                  <a:pt x="2936224" y="4217062"/>
                </a:lnTo>
                <a:lnTo>
                  <a:pt x="2925375" y="4223184"/>
                </a:lnTo>
                <a:lnTo>
                  <a:pt x="2912228" y="4224674"/>
                </a:lnTo>
                <a:lnTo>
                  <a:pt x="2899366" y="4220916"/>
                </a:lnTo>
                <a:lnTo>
                  <a:pt x="2889565" y="4212707"/>
                </a:lnTo>
                <a:lnTo>
                  <a:pt x="2883581" y="4201246"/>
                </a:lnTo>
                <a:lnTo>
                  <a:pt x="2882174" y="4187733"/>
                </a:lnTo>
                <a:close/>
              </a:path>
              <a:path w="9987280" h="5440680">
                <a:moveTo>
                  <a:pt x="2851351" y="4482397"/>
                </a:moveTo>
                <a:lnTo>
                  <a:pt x="2855109" y="4469535"/>
                </a:lnTo>
                <a:lnTo>
                  <a:pt x="2863318" y="4459733"/>
                </a:lnTo>
                <a:lnTo>
                  <a:pt x="2874778" y="4453750"/>
                </a:lnTo>
                <a:lnTo>
                  <a:pt x="2888292" y="4452343"/>
                </a:lnTo>
                <a:lnTo>
                  <a:pt x="2901154" y="4456101"/>
                </a:lnTo>
                <a:lnTo>
                  <a:pt x="2910955" y="4464310"/>
                </a:lnTo>
                <a:lnTo>
                  <a:pt x="2916939" y="4475771"/>
                </a:lnTo>
                <a:lnTo>
                  <a:pt x="2918347" y="4489284"/>
                </a:lnTo>
                <a:lnTo>
                  <a:pt x="2914588" y="4502146"/>
                </a:lnTo>
                <a:lnTo>
                  <a:pt x="2906379" y="4511948"/>
                </a:lnTo>
                <a:lnTo>
                  <a:pt x="2894918" y="4517931"/>
                </a:lnTo>
                <a:lnTo>
                  <a:pt x="2881405" y="4519338"/>
                </a:lnTo>
                <a:lnTo>
                  <a:pt x="2868543" y="4515580"/>
                </a:lnTo>
                <a:lnTo>
                  <a:pt x="2858742" y="4507371"/>
                </a:lnTo>
                <a:lnTo>
                  <a:pt x="2852758" y="4495910"/>
                </a:lnTo>
                <a:lnTo>
                  <a:pt x="2851351" y="4482397"/>
                </a:lnTo>
                <a:close/>
              </a:path>
              <a:path w="9987280" h="5440680">
                <a:moveTo>
                  <a:pt x="2823726" y="4775041"/>
                </a:moveTo>
                <a:lnTo>
                  <a:pt x="2827484" y="4762179"/>
                </a:lnTo>
                <a:lnTo>
                  <a:pt x="2835693" y="4752377"/>
                </a:lnTo>
                <a:lnTo>
                  <a:pt x="2847154" y="4746394"/>
                </a:lnTo>
                <a:lnTo>
                  <a:pt x="2860668" y="4744986"/>
                </a:lnTo>
                <a:lnTo>
                  <a:pt x="2873529" y="4748745"/>
                </a:lnTo>
                <a:lnTo>
                  <a:pt x="2883331" y="4756954"/>
                </a:lnTo>
                <a:lnTo>
                  <a:pt x="2889315" y="4768415"/>
                </a:lnTo>
                <a:lnTo>
                  <a:pt x="2890722" y="4781928"/>
                </a:lnTo>
                <a:lnTo>
                  <a:pt x="2886963" y="4794790"/>
                </a:lnTo>
                <a:lnTo>
                  <a:pt x="2878754" y="4804591"/>
                </a:lnTo>
                <a:lnTo>
                  <a:pt x="2867294" y="4810575"/>
                </a:lnTo>
                <a:lnTo>
                  <a:pt x="2853781" y="4811982"/>
                </a:lnTo>
                <a:lnTo>
                  <a:pt x="2840919" y="4808224"/>
                </a:lnTo>
                <a:lnTo>
                  <a:pt x="2831117" y="4800015"/>
                </a:lnTo>
                <a:lnTo>
                  <a:pt x="2825134" y="4788554"/>
                </a:lnTo>
                <a:lnTo>
                  <a:pt x="2823726" y="4775041"/>
                </a:lnTo>
                <a:close/>
              </a:path>
              <a:path w="9987280" h="5440680">
                <a:moveTo>
                  <a:pt x="2794924" y="5072903"/>
                </a:moveTo>
                <a:lnTo>
                  <a:pt x="2798682" y="5060041"/>
                </a:lnTo>
                <a:lnTo>
                  <a:pt x="2806891" y="5050240"/>
                </a:lnTo>
                <a:lnTo>
                  <a:pt x="2818352" y="5044256"/>
                </a:lnTo>
                <a:lnTo>
                  <a:pt x="2831865" y="5042849"/>
                </a:lnTo>
                <a:lnTo>
                  <a:pt x="2844727" y="5046607"/>
                </a:lnTo>
                <a:lnTo>
                  <a:pt x="2854529" y="5054816"/>
                </a:lnTo>
                <a:lnTo>
                  <a:pt x="2860512" y="5066277"/>
                </a:lnTo>
                <a:lnTo>
                  <a:pt x="2861920" y="5079790"/>
                </a:lnTo>
                <a:lnTo>
                  <a:pt x="2857061" y="5092404"/>
                </a:lnTo>
                <a:lnTo>
                  <a:pt x="2848974" y="5102233"/>
                </a:lnTo>
                <a:lnTo>
                  <a:pt x="2838125" y="5108354"/>
                </a:lnTo>
                <a:lnTo>
                  <a:pt x="2824978" y="5109845"/>
                </a:lnTo>
                <a:lnTo>
                  <a:pt x="2812116" y="5106087"/>
                </a:lnTo>
                <a:lnTo>
                  <a:pt x="2802315" y="5097878"/>
                </a:lnTo>
                <a:lnTo>
                  <a:pt x="2796331" y="5086417"/>
                </a:lnTo>
                <a:lnTo>
                  <a:pt x="2794924" y="5072903"/>
                </a:lnTo>
                <a:close/>
              </a:path>
              <a:path w="9987280" h="5440680">
                <a:moveTo>
                  <a:pt x="2763178" y="5383812"/>
                </a:moveTo>
                <a:lnTo>
                  <a:pt x="2766937" y="5370950"/>
                </a:lnTo>
                <a:lnTo>
                  <a:pt x="2775146" y="5361148"/>
                </a:lnTo>
                <a:lnTo>
                  <a:pt x="2786606" y="5355165"/>
                </a:lnTo>
                <a:lnTo>
                  <a:pt x="2800120" y="5353757"/>
                </a:lnTo>
                <a:lnTo>
                  <a:pt x="2812982" y="5357515"/>
                </a:lnTo>
                <a:lnTo>
                  <a:pt x="2822783" y="5365724"/>
                </a:lnTo>
                <a:lnTo>
                  <a:pt x="2828767" y="5377185"/>
                </a:lnTo>
                <a:lnTo>
                  <a:pt x="2830174" y="5390699"/>
                </a:lnTo>
                <a:lnTo>
                  <a:pt x="2826416" y="5403560"/>
                </a:lnTo>
                <a:lnTo>
                  <a:pt x="2818207" y="5413362"/>
                </a:lnTo>
                <a:lnTo>
                  <a:pt x="2806746" y="5419346"/>
                </a:lnTo>
                <a:lnTo>
                  <a:pt x="2793233" y="5420753"/>
                </a:lnTo>
                <a:lnTo>
                  <a:pt x="2780371" y="5416995"/>
                </a:lnTo>
                <a:lnTo>
                  <a:pt x="2770570" y="5408786"/>
                </a:lnTo>
                <a:lnTo>
                  <a:pt x="2764586" y="5397325"/>
                </a:lnTo>
                <a:lnTo>
                  <a:pt x="2763178" y="5383812"/>
                </a:lnTo>
                <a:close/>
              </a:path>
              <a:path w="9987280" h="5440680">
                <a:moveTo>
                  <a:pt x="2598381" y="3841293"/>
                </a:moveTo>
                <a:lnTo>
                  <a:pt x="2602139" y="3828431"/>
                </a:lnTo>
                <a:lnTo>
                  <a:pt x="2610348" y="3818629"/>
                </a:lnTo>
                <a:lnTo>
                  <a:pt x="2621809" y="3812646"/>
                </a:lnTo>
                <a:lnTo>
                  <a:pt x="2635322" y="3811238"/>
                </a:lnTo>
                <a:lnTo>
                  <a:pt x="2648184" y="3814997"/>
                </a:lnTo>
                <a:lnTo>
                  <a:pt x="2657985" y="3823206"/>
                </a:lnTo>
                <a:lnTo>
                  <a:pt x="2663969" y="3834666"/>
                </a:lnTo>
                <a:lnTo>
                  <a:pt x="2665376" y="3848180"/>
                </a:lnTo>
                <a:lnTo>
                  <a:pt x="2660517" y="3860793"/>
                </a:lnTo>
                <a:lnTo>
                  <a:pt x="2652431" y="3870623"/>
                </a:lnTo>
                <a:lnTo>
                  <a:pt x="2641581" y="3876744"/>
                </a:lnTo>
                <a:lnTo>
                  <a:pt x="2628435" y="3878234"/>
                </a:lnTo>
                <a:lnTo>
                  <a:pt x="2615573" y="3874476"/>
                </a:lnTo>
                <a:lnTo>
                  <a:pt x="2605771" y="3866267"/>
                </a:lnTo>
                <a:lnTo>
                  <a:pt x="2599788" y="3854806"/>
                </a:lnTo>
                <a:lnTo>
                  <a:pt x="2598381" y="3841293"/>
                </a:lnTo>
                <a:close/>
              </a:path>
              <a:path w="9987280" h="5440680">
                <a:moveTo>
                  <a:pt x="2566636" y="4152201"/>
                </a:moveTo>
                <a:lnTo>
                  <a:pt x="2570394" y="4139339"/>
                </a:lnTo>
                <a:lnTo>
                  <a:pt x="2578603" y="4129537"/>
                </a:lnTo>
                <a:lnTo>
                  <a:pt x="2590064" y="4123554"/>
                </a:lnTo>
                <a:lnTo>
                  <a:pt x="2603577" y="4122147"/>
                </a:lnTo>
                <a:lnTo>
                  <a:pt x="2616439" y="4125905"/>
                </a:lnTo>
                <a:lnTo>
                  <a:pt x="2626241" y="4134114"/>
                </a:lnTo>
                <a:lnTo>
                  <a:pt x="2632224" y="4145575"/>
                </a:lnTo>
                <a:lnTo>
                  <a:pt x="2633632" y="4159088"/>
                </a:lnTo>
                <a:lnTo>
                  <a:pt x="2629873" y="4171950"/>
                </a:lnTo>
                <a:lnTo>
                  <a:pt x="2621664" y="4181752"/>
                </a:lnTo>
                <a:lnTo>
                  <a:pt x="2610204" y="4187735"/>
                </a:lnTo>
                <a:lnTo>
                  <a:pt x="2596691" y="4189142"/>
                </a:lnTo>
                <a:lnTo>
                  <a:pt x="2583829" y="4185384"/>
                </a:lnTo>
                <a:lnTo>
                  <a:pt x="2574027" y="4177175"/>
                </a:lnTo>
                <a:lnTo>
                  <a:pt x="2568044" y="4165714"/>
                </a:lnTo>
                <a:lnTo>
                  <a:pt x="2566636" y="4152201"/>
                </a:lnTo>
                <a:close/>
              </a:path>
              <a:path w="9987280" h="5440680">
                <a:moveTo>
                  <a:pt x="2538422" y="4447454"/>
                </a:moveTo>
                <a:lnTo>
                  <a:pt x="2542180" y="4434592"/>
                </a:lnTo>
                <a:lnTo>
                  <a:pt x="2550389" y="4424790"/>
                </a:lnTo>
                <a:lnTo>
                  <a:pt x="2561850" y="4418807"/>
                </a:lnTo>
                <a:lnTo>
                  <a:pt x="2575364" y="4417400"/>
                </a:lnTo>
                <a:lnTo>
                  <a:pt x="2588225" y="4421158"/>
                </a:lnTo>
                <a:lnTo>
                  <a:pt x="2598027" y="4429367"/>
                </a:lnTo>
                <a:lnTo>
                  <a:pt x="2604011" y="4440828"/>
                </a:lnTo>
                <a:lnTo>
                  <a:pt x="2605418" y="4454341"/>
                </a:lnTo>
                <a:lnTo>
                  <a:pt x="2600559" y="4466955"/>
                </a:lnTo>
                <a:lnTo>
                  <a:pt x="2592472" y="4476784"/>
                </a:lnTo>
                <a:lnTo>
                  <a:pt x="2581623" y="4482905"/>
                </a:lnTo>
                <a:lnTo>
                  <a:pt x="2568477" y="4484395"/>
                </a:lnTo>
                <a:lnTo>
                  <a:pt x="2555615" y="4480637"/>
                </a:lnTo>
                <a:lnTo>
                  <a:pt x="2545813" y="4472428"/>
                </a:lnTo>
                <a:lnTo>
                  <a:pt x="2539830" y="4460967"/>
                </a:lnTo>
                <a:lnTo>
                  <a:pt x="2538422" y="4447454"/>
                </a:lnTo>
                <a:close/>
              </a:path>
              <a:path w="9987280" h="5440680">
                <a:moveTo>
                  <a:pt x="2508187" y="4739509"/>
                </a:moveTo>
                <a:lnTo>
                  <a:pt x="2511946" y="4726647"/>
                </a:lnTo>
                <a:lnTo>
                  <a:pt x="2520155" y="4716846"/>
                </a:lnTo>
                <a:lnTo>
                  <a:pt x="2531616" y="4710862"/>
                </a:lnTo>
                <a:lnTo>
                  <a:pt x="2545129" y="4709455"/>
                </a:lnTo>
                <a:lnTo>
                  <a:pt x="2557991" y="4713213"/>
                </a:lnTo>
                <a:lnTo>
                  <a:pt x="2567792" y="4721422"/>
                </a:lnTo>
                <a:lnTo>
                  <a:pt x="2573776" y="4732883"/>
                </a:lnTo>
                <a:lnTo>
                  <a:pt x="2575183" y="4746396"/>
                </a:lnTo>
                <a:lnTo>
                  <a:pt x="2571425" y="4759258"/>
                </a:lnTo>
                <a:lnTo>
                  <a:pt x="2563216" y="4769060"/>
                </a:lnTo>
                <a:lnTo>
                  <a:pt x="2551755" y="4775044"/>
                </a:lnTo>
                <a:lnTo>
                  <a:pt x="2538242" y="4776451"/>
                </a:lnTo>
                <a:lnTo>
                  <a:pt x="2525380" y="4772693"/>
                </a:lnTo>
                <a:lnTo>
                  <a:pt x="2515579" y="4764483"/>
                </a:lnTo>
                <a:lnTo>
                  <a:pt x="2509595" y="4753023"/>
                </a:lnTo>
                <a:lnTo>
                  <a:pt x="2508187" y="4739509"/>
                </a:lnTo>
                <a:close/>
              </a:path>
              <a:path w="9987280" h="5440680">
                <a:moveTo>
                  <a:pt x="2479385" y="5037371"/>
                </a:moveTo>
                <a:lnTo>
                  <a:pt x="2483143" y="5024509"/>
                </a:lnTo>
                <a:lnTo>
                  <a:pt x="2491352" y="5014708"/>
                </a:lnTo>
                <a:lnTo>
                  <a:pt x="2502813" y="5008724"/>
                </a:lnTo>
                <a:lnTo>
                  <a:pt x="2516326" y="5007317"/>
                </a:lnTo>
                <a:lnTo>
                  <a:pt x="2529188" y="5011075"/>
                </a:lnTo>
                <a:lnTo>
                  <a:pt x="2538990" y="5019284"/>
                </a:lnTo>
                <a:lnTo>
                  <a:pt x="2544974" y="5030745"/>
                </a:lnTo>
                <a:lnTo>
                  <a:pt x="2546381" y="5044258"/>
                </a:lnTo>
                <a:lnTo>
                  <a:pt x="2542623" y="5057121"/>
                </a:lnTo>
                <a:lnTo>
                  <a:pt x="2534414" y="5066922"/>
                </a:lnTo>
                <a:lnTo>
                  <a:pt x="2522953" y="5072906"/>
                </a:lnTo>
                <a:lnTo>
                  <a:pt x="2509440" y="5074313"/>
                </a:lnTo>
                <a:lnTo>
                  <a:pt x="2496578" y="5070555"/>
                </a:lnTo>
                <a:lnTo>
                  <a:pt x="2486776" y="5062346"/>
                </a:lnTo>
                <a:lnTo>
                  <a:pt x="2480793" y="5050885"/>
                </a:lnTo>
                <a:lnTo>
                  <a:pt x="2479385" y="5037371"/>
                </a:lnTo>
                <a:close/>
              </a:path>
              <a:path w="9987280" h="5440680">
                <a:moveTo>
                  <a:pt x="2447641" y="5348280"/>
                </a:moveTo>
                <a:lnTo>
                  <a:pt x="2451399" y="5335418"/>
                </a:lnTo>
                <a:lnTo>
                  <a:pt x="2459608" y="5325617"/>
                </a:lnTo>
                <a:lnTo>
                  <a:pt x="2471069" y="5319633"/>
                </a:lnTo>
                <a:lnTo>
                  <a:pt x="2484582" y="5318225"/>
                </a:lnTo>
                <a:lnTo>
                  <a:pt x="2497444" y="5321984"/>
                </a:lnTo>
                <a:lnTo>
                  <a:pt x="2507246" y="5330193"/>
                </a:lnTo>
                <a:lnTo>
                  <a:pt x="2513229" y="5341653"/>
                </a:lnTo>
                <a:lnTo>
                  <a:pt x="2514637" y="5355167"/>
                </a:lnTo>
                <a:lnTo>
                  <a:pt x="2510878" y="5368029"/>
                </a:lnTo>
                <a:lnTo>
                  <a:pt x="2502669" y="5377831"/>
                </a:lnTo>
                <a:lnTo>
                  <a:pt x="2491208" y="5383814"/>
                </a:lnTo>
                <a:lnTo>
                  <a:pt x="2477695" y="5385221"/>
                </a:lnTo>
                <a:lnTo>
                  <a:pt x="2464833" y="5381463"/>
                </a:lnTo>
                <a:lnTo>
                  <a:pt x="2455032" y="5373254"/>
                </a:lnTo>
                <a:lnTo>
                  <a:pt x="2449048" y="5361793"/>
                </a:lnTo>
                <a:lnTo>
                  <a:pt x="2447641" y="5348280"/>
                </a:lnTo>
                <a:close/>
              </a:path>
              <a:path w="9987280" h="5440680">
                <a:moveTo>
                  <a:pt x="2298165" y="3822927"/>
                </a:moveTo>
                <a:lnTo>
                  <a:pt x="2301923" y="3810066"/>
                </a:lnTo>
                <a:lnTo>
                  <a:pt x="2310132" y="3800264"/>
                </a:lnTo>
                <a:lnTo>
                  <a:pt x="2321593" y="3794281"/>
                </a:lnTo>
                <a:lnTo>
                  <a:pt x="2335106" y="3792873"/>
                </a:lnTo>
                <a:lnTo>
                  <a:pt x="2347968" y="3796631"/>
                </a:lnTo>
                <a:lnTo>
                  <a:pt x="2357769" y="3804841"/>
                </a:lnTo>
                <a:lnTo>
                  <a:pt x="2363753" y="3816301"/>
                </a:lnTo>
                <a:lnTo>
                  <a:pt x="2365160" y="3829815"/>
                </a:lnTo>
                <a:lnTo>
                  <a:pt x="2360301" y="3842428"/>
                </a:lnTo>
                <a:lnTo>
                  <a:pt x="2352214" y="3852257"/>
                </a:lnTo>
                <a:lnTo>
                  <a:pt x="2341365" y="3858379"/>
                </a:lnTo>
                <a:lnTo>
                  <a:pt x="2328219" y="3859869"/>
                </a:lnTo>
                <a:lnTo>
                  <a:pt x="2315357" y="3856111"/>
                </a:lnTo>
                <a:lnTo>
                  <a:pt x="2305556" y="3847902"/>
                </a:lnTo>
                <a:lnTo>
                  <a:pt x="2299572" y="3836441"/>
                </a:lnTo>
                <a:lnTo>
                  <a:pt x="2298165" y="3822927"/>
                </a:lnTo>
                <a:close/>
              </a:path>
              <a:path w="9987280" h="5440680">
                <a:moveTo>
                  <a:pt x="2266419" y="4133836"/>
                </a:moveTo>
                <a:lnTo>
                  <a:pt x="2270178" y="4120974"/>
                </a:lnTo>
                <a:lnTo>
                  <a:pt x="2278387" y="4111172"/>
                </a:lnTo>
                <a:lnTo>
                  <a:pt x="2289847" y="4105189"/>
                </a:lnTo>
                <a:lnTo>
                  <a:pt x="2303361" y="4103781"/>
                </a:lnTo>
                <a:lnTo>
                  <a:pt x="2316223" y="4107539"/>
                </a:lnTo>
                <a:lnTo>
                  <a:pt x="2326024" y="4115749"/>
                </a:lnTo>
                <a:lnTo>
                  <a:pt x="2332008" y="4127209"/>
                </a:lnTo>
                <a:lnTo>
                  <a:pt x="2333415" y="4140723"/>
                </a:lnTo>
                <a:lnTo>
                  <a:pt x="2329657" y="4153585"/>
                </a:lnTo>
                <a:lnTo>
                  <a:pt x="2321448" y="4163386"/>
                </a:lnTo>
                <a:lnTo>
                  <a:pt x="2309987" y="4169370"/>
                </a:lnTo>
                <a:lnTo>
                  <a:pt x="2296474" y="4170777"/>
                </a:lnTo>
                <a:lnTo>
                  <a:pt x="2283612" y="4167019"/>
                </a:lnTo>
                <a:lnTo>
                  <a:pt x="2273810" y="4158810"/>
                </a:lnTo>
                <a:lnTo>
                  <a:pt x="2267827" y="4147349"/>
                </a:lnTo>
                <a:lnTo>
                  <a:pt x="2266419" y="4133836"/>
                </a:lnTo>
                <a:close/>
              </a:path>
              <a:path w="9987280" h="5440680">
                <a:moveTo>
                  <a:pt x="2238206" y="4429089"/>
                </a:moveTo>
                <a:lnTo>
                  <a:pt x="2241964" y="4416227"/>
                </a:lnTo>
                <a:lnTo>
                  <a:pt x="2250173" y="4406425"/>
                </a:lnTo>
                <a:lnTo>
                  <a:pt x="2261633" y="4400442"/>
                </a:lnTo>
                <a:lnTo>
                  <a:pt x="2275147" y="4399034"/>
                </a:lnTo>
                <a:lnTo>
                  <a:pt x="2288009" y="4402792"/>
                </a:lnTo>
                <a:lnTo>
                  <a:pt x="2297810" y="4411002"/>
                </a:lnTo>
                <a:lnTo>
                  <a:pt x="2303794" y="4422462"/>
                </a:lnTo>
                <a:lnTo>
                  <a:pt x="2305201" y="4435976"/>
                </a:lnTo>
                <a:lnTo>
                  <a:pt x="2300342" y="4448589"/>
                </a:lnTo>
                <a:lnTo>
                  <a:pt x="2292256" y="4458419"/>
                </a:lnTo>
                <a:lnTo>
                  <a:pt x="2281406" y="4464540"/>
                </a:lnTo>
                <a:lnTo>
                  <a:pt x="2268260" y="4466030"/>
                </a:lnTo>
                <a:lnTo>
                  <a:pt x="2255398" y="4462272"/>
                </a:lnTo>
                <a:lnTo>
                  <a:pt x="2245597" y="4454063"/>
                </a:lnTo>
                <a:lnTo>
                  <a:pt x="2239613" y="4442602"/>
                </a:lnTo>
                <a:lnTo>
                  <a:pt x="2238206" y="4429089"/>
                </a:lnTo>
                <a:close/>
              </a:path>
              <a:path w="9987280" h="5440680">
                <a:moveTo>
                  <a:pt x="2207971" y="4721144"/>
                </a:moveTo>
                <a:lnTo>
                  <a:pt x="2211729" y="4708282"/>
                </a:lnTo>
                <a:lnTo>
                  <a:pt x="2219938" y="4698480"/>
                </a:lnTo>
                <a:lnTo>
                  <a:pt x="2231399" y="4692497"/>
                </a:lnTo>
                <a:lnTo>
                  <a:pt x="2244912" y="4691090"/>
                </a:lnTo>
                <a:lnTo>
                  <a:pt x="2257774" y="4694848"/>
                </a:lnTo>
                <a:lnTo>
                  <a:pt x="2267576" y="4703057"/>
                </a:lnTo>
                <a:lnTo>
                  <a:pt x="2273559" y="4714518"/>
                </a:lnTo>
                <a:lnTo>
                  <a:pt x="2274967" y="4728031"/>
                </a:lnTo>
                <a:lnTo>
                  <a:pt x="2271209" y="4740893"/>
                </a:lnTo>
                <a:lnTo>
                  <a:pt x="2263000" y="4750695"/>
                </a:lnTo>
                <a:lnTo>
                  <a:pt x="2251539" y="4756678"/>
                </a:lnTo>
                <a:lnTo>
                  <a:pt x="2238025" y="4758085"/>
                </a:lnTo>
                <a:lnTo>
                  <a:pt x="2225163" y="4754327"/>
                </a:lnTo>
                <a:lnTo>
                  <a:pt x="2215362" y="4746118"/>
                </a:lnTo>
                <a:lnTo>
                  <a:pt x="2209378" y="4734657"/>
                </a:lnTo>
                <a:lnTo>
                  <a:pt x="2207971" y="4721144"/>
                </a:lnTo>
                <a:close/>
              </a:path>
              <a:path w="9987280" h="5440680">
                <a:moveTo>
                  <a:pt x="2179169" y="5019007"/>
                </a:moveTo>
                <a:lnTo>
                  <a:pt x="2182927" y="5006145"/>
                </a:lnTo>
                <a:lnTo>
                  <a:pt x="2191136" y="4996343"/>
                </a:lnTo>
                <a:lnTo>
                  <a:pt x="2202597" y="4990360"/>
                </a:lnTo>
                <a:lnTo>
                  <a:pt x="2216111" y="4988952"/>
                </a:lnTo>
                <a:lnTo>
                  <a:pt x="2228973" y="4992710"/>
                </a:lnTo>
                <a:lnTo>
                  <a:pt x="2238774" y="5000919"/>
                </a:lnTo>
                <a:lnTo>
                  <a:pt x="2244758" y="5012380"/>
                </a:lnTo>
                <a:lnTo>
                  <a:pt x="2246165" y="5025893"/>
                </a:lnTo>
                <a:lnTo>
                  <a:pt x="2242407" y="5038755"/>
                </a:lnTo>
                <a:lnTo>
                  <a:pt x="2234197" y="5048557"/>
                </a:lnTo>
                <a:lnTo>
                  <a:pt x="2222737" y="5054540"/>
                </a:lnTo>
                <a:lnTo>
                  <a:pt x="2209224" y="5055948"/>
                </a:lnTo>
                <a:lnTo>
                  <a:pt x="2196362" y="5052190"/>
                </a:lnTo>
                <a:lnTo>
                  <a:pt x="2186560" y="5043981"/>
                </a:lnTo>
                <a:lnTo>
                  <a:pt x="2180577" y="5032520"/>
                </a:lnTo>
                <a:lnTo>
                  <a:pt x="2179169" y="5019007"/>
                </a:lnTo>
                <a:close/>
              </a:path>
              <a:path w="9987280" h="5440680">
                <a:moveTo>
                  <a:pt x="2147424" y="5329914"/>
                </a:moveTo>
                <a:lnTo>
                  <a:pt x="2151182" y="5317052"/>
                </a:lnTo>
                <a:lnTo>
                  <a:pt x="2159391" y="5307251"/>
                </a:lnTo>
                <a:lnTo>
                  <a:pt x="2170852" y="5301267"/>
                </a:lnTo>
                <a:lnTo>
                  <a:pt x="2184365" y="5299860"/>
                </a:lnTo>
                <a:lnTo>
                  <a:pt x="2197227" y="5303618"/>
                </a:lnTo>
                <a:lnTo>
                  <a:pt x="2207029" y="5311827"/>
                </a:lnTo>
                <a:lnTo>
                  <a:pt x="2213012" y="5323288"/>
                </a:lnTo>
                <a:lnTo>
                  <a:pt x="2214420" y="5336801"/>
                </a:lnTo>
                <a:lnTo>
                  <a:pt x="2210662" y="5349664"/>
                </a:lnTo>
                <a:lnTo>
                  <a:pt x="2202453" y="5359465"/>
                </a:lnTo>
                <a:lnTo>
                  <a:pt x="2190992" y="5365449"/>
                </a:lnTo>
                <a:lnTo>
                  <a:pt x="2177479" y="5366856"/>
                </a:lnTo>
                <a:lnTo>
                  <a:pt x="2164617" y="5363098"/>
                </a:lnTo>
                <a:lnTo>
                  <a:pt x="2154815" y="5354889"/>
                </a:lnTo>
                <a:lnTo>
                  <a:pt x="2148832" y="5343428"/>
                </a:lnTo>
                <a:lnTo>
                  <a:pt x="2147424" y="5329914"/>
                </a:lnTo>
                <a:close/>
              </a:path>
              <a:path w="9987280" h="5440680">
                <a:moveTo>
                  <a:pt x="1982626" y="3787396"/>
                </a:moveTo>
                <a:lnTo>
                  <a:pt x="1986384" y="3774534"/>
                </a:lnTo>
                <a:lnTo>
                  <a:pt x="1994593" y="3764732"/>
                </a:lnTo>
                <a:lnTo>
                  <a:pt x="2006054" y="3758749"/>
                </a:lnTo>
                <a:lnTo>
                  <a:pt x="2019567" y="3757341"/>
                </a:lnTo>
                <a:lnTo>
                  <a:pt x="2032429" y="3761100"/>
                </a:lnTo>
                <a:lnTo>
                  <a:pt x="2042231" y="3769309"/>
                </a:lnTo>
                <a:lnTo>
                  <a:pt x="2048214" y="3780769"/>
                </a:lnTo>
                <a:lnTo>
                  <a:pt x="2049622" y="3794283"/>
                </a:lnTo>
                <a:lnTo>
                  <a:pt x="2045864" y="3807145"/>
                </a:lnTo>
                <a:lnTo>
                  <a:pt x="2037655" y="3816947"/>
                </a:lnTo>
                <a:lnTo>
                  <a:pt x="2026194" y="3822930"/>
                </a:lnTo>
                <a:lnTo>
                  <a:pt x="2012681" y="3824337"/>
                </a:lnTo>
                <a:lnTo>
                  <a:pt x="1999819" y="3820579"/>
                </a:lnTo>
                <a:lnTo>
                  <a:pt x="1990017" y="3812370"/>
                </a:lnTo>
                <a:lnTo>
                  <a:pt x="1984034" y="3800909"/>
                </a:lnTo>
                <a:lnTo>
                  <a:pt x="1982626" y="3787396"/>
                </a:lnTo>
                <a:close/>
              </a:path>
              <a:path w="9987280" h="5440680">
                <a:moveTo>
                  <a:pt x="1950881" y="4098304"/>
                </a:moveTo>
                <a:lnTo>
                  <a:pt x="1954639" y="4085442"/>
                </a:lnTo>
                <a:lnTo>
                  <a:pt x="1962848" y="4075641"/>
                </a:lnTo>
                <a:lnTo>
                  <a:pt x="1974309" y="4069657"/>
                </a:lnTo>
                <a:lnTo>
                  <a:pt x="1987822" y="4068250"/>
                </a:lnTo>
                <a:lnTo>
                  <a:pt x="2000684" y="4072008"/>
                </a:lnTo>
                <a:lnTo>
                  <a:pt x="2010486" y="4080217"/>
                </a:lnTo>
                <a:lnTo>
                  <a:pt x="2016469" y="4091678"/>
                </a:lnTo>
                <a:lnTo>
                  <a:pt x="2017877" y="4105191"/>
                </a:lnTo>
                <a:lnTo>
                  <a:pt x="2014118" y="4118053"/>
                </a:lnTo>
                <a:lnTo>
                  <a:pt x="2005909" y="4127855"/>
                </a:lnTo>
                <a:lnTo>
                  <a:pt x="1994449" y="4133838"/>
                </a:lnTo>
                <a:lnTo>
                  <a:pt x="1980935" y="4135245"/>
                </a:lnTo>
                <a:lnTo>
                  <a:pt x="1968073" y="4131487"/>
                </a:lnTo>
                <a:lnTo>
                  <a:pt x="1958272" y="4123278"/>
                </a:lnTo>
                <a:lnTo>
                  <a:pt x="1952288" y="4111817"/>
                </a:lnTo>
                <a:lnTo>
                  <a:pt x="1950881" y="4098304"/>
                </a:lnTo>
                <a:close/>
              </a:path>
              <a:path w="9987280" h="5440680">
                <a:moveTo>
                  <a:pt x="1922668" y="4393557"/>
                </a:moveTo>
                <a:lnTo>
                  <a:pt x="1926426" y="4380695"/>
                </a:lnTo>
                <a:lnTo>
                  <a:pt x="1934635" y="4370894"/>
                </a:lnTo>
                <a:lnTo>
                  <a:pt x="1946096" y="4364910"/>
                </a:lnTo>
                <a:lnTo>
                  <a:pt x="1959609" y="4363503"/>
                </a:lnTo>
                <a:lnTo>
                  <a:pt x="1972471" y="4367261"/>
                </a:lnTo>
                <a:lnTo>
                  <a:pt x="1982273" y="4375470"/>
                </a:lnTo>
                <a:lnTo>
                  <a:pt x="1988256" y="4386931"/>
                </a:lnTo>
                <a:lnTo>
                  <a:pt x="1989664" y="4400444"/>
                </a:lnTo>
                <a:lnTo>
                  <a:pt x="1985905" y="4413306"/>
                </a:lnTo>
                <a:lnTo>
                  <a:pt x="1977696" y="4423108"/>
                </a:lnTo>
                <a:lnTo>
                  <a:pt x="1966235" y="4429091"/>
                </a:lnTo>
                <a:lnTo>
                  <a:pt x="1952722" y="4430499"/>
                </a:lnTo>
                <a:lnTo>
                  <a:pt x="1939860" y="4426740"/>
                </a:lnTo>
                <a:lnTo>
                  <a:pt x="1930059" y="4418531"/>
                </a:lnTo>
                <a:lnTo>
                  <a:pt x="1924075" y="4407071"/>
                </a:lnTo>
                <a:lnTo>
                  <a:pt x="1922668" y="4393557"/>
                </a:lnTo>
                <a:close/>
              </a:path>
              <a:path w="9987280" h="5440680">
                <a:moveTo>
                  <a:pt x="1892433" y="4685612"/>
                </a:moveTo>
                <a:lnTo>
                  <a:pt x="1896191" y="4672750"/>
                </a:lnTo>
                <a:lnTo>
                  <a:pt x="1904400" y="4662949"/>
                </a:lnTo>
                <a:lnTo>
                  <a:pt x="1915861" y="4656965"/>
                </a:lnTo>
                <a:lnTo>
                  <a:pt x="1929375" y="4655558"/>
                </a:lnTo>
                <a:lnTo>
                  <a:pt x="1942236" y="4659316"/>
                </a:lnTo>
                <a:lnTo>
                  <a:pt x="1952038" y="4667525"/>
                </a:lnTo>
                <a:lnTo>
                  <a:pt x="1958021" y="4678986"/>
                </a:lnTo>
                <a:lnTo>
                  <a:pt x="1959429" y="4692499"/>
                </a:lnTo>
                <a:lnTo>
                  <a:pt x="1955671" y="4705362"/>
                </a:lnTo>
                <a:lnTo>
                  <a:pt x="1947462" y="4715163"/>
                </a:lnTo>
                <a:lnTo>
                  <a:pt x="1936001" y="4721147"/>
                </a:lnTo>
                <a:lnTo>
                  <a:pt x="1922487" y="4722554"/>
                </a:lnTo>
                <a:lnTo>
                  <a:pt x="1909626" y="4718796"/>
                </a:lnTo>
                <a:lnTo>
                  <a:pt x="1899824" y="4710586"/>
                </a:lnTo>
                <a:lnTo>
                  <a:pt x="1893841" y="4699126"/>
                </a:lnTo>
                <a:lnTo>
                  <a:pt x="1892433" y="4685612"/>
                </a:lnTo>
                <a:close/>
              </a:path>
              <a:path w="9987280" h="5440680">
                <a:moveTo>
                  <a:pt x="1863631" y="4983475"/>
                </a:moveTo>
                <a:lnTo>
                  <a:pt x="1867389" y="4970613"/>
                </a:lnTo>
                <a:lnTo>
                  <a:pt x="1875598" y="4960811"/>
                </a:lnTo>
                <a:lnTo>
                  <a:pt x="1887059" y="4954828"/>
                </a:lnTo>
                <a:lnTo>
                  <a:pt x="1900572" y="4953420"/>
                </a:lnTo>
                <a:lnTo>
                  <a:pt x="1913434" y="4957178"/>
                </a:lnTo>
                <a:lnTo>
                  <a:pt x="1923236" y="4965387"/>
                </a:lnTo>
                <a:lnTo>
                  <a:pt x="1929219" y="4976848"/>
                </a:lnTo>
                <a:lnTo>
                  <a:pt x="1930626" y="4990362"/>
                </a:lnTo>
                <a:lnTo>
                  <a:pt x="1926868" y="5003224"/>
                </a:lnTo>
                <a:lnTo>
                  <a:pt x="1918659" y="5013025"/>
                </a:lnTo>
                <a:lnTo>
                  <a:pt x="1907199" y="5019009"/>
                </a:lnTo>
                <a:lnTo>
                  <a:pt x="1893685" y="5020416"/>
                </a:lnTo>
                <a:lnTo>
                  <a:pt x="1880823" y="5016658"/>
                </a:lnTo>
                <a:lnTo>
                  <a:pt x="1871022" y="5008449"/>
                </a:lnTo>
                <a:lnTo>
                  <a:pt x="1865038" y="4996988"/>
                </a:lnTo>
                <a:lnTo>
                  <a:pt x="1863631" y="4983475"/>
                </a:lnTo>
                <a:close/>
              </a:path>
              <a:path w="9987280" h="5440680">
                <a:moveTo>
                  <a:pt x="1834495" y="5294972"/>
                </a:moveTo>
                <a:lnTo>
                  <a:pt x="1838253" y="5282110"/>
                </a:lnTo>
                <a:lnTo>
                  <a:pt x="1846462" y="5272308"/>
                </a:lnTo>
                <a:lnTo>
                  <a:pt x="1857923" y="5266325"/>
                </a:lnTo>
                <a:lnTo>
                  <a:pt x="1871436" y="5264917"/>
                </a:lnTo>
                <a:lnTo>
                  <a:pt x="1884298" y="5268675"/>
                </a:lnTo>
                <a:lnTo>
                  <a:pt x="1894100" y="5276884"/>
                </a:lnTo>
                <a:lnTo>
                  <a:pt x="1900083" y="5288345"/>
                </a:lnTo>
                <a:lnTo>
                  <a:pt x="1901491" y="5301859"/>
                </a:lnTo>
                <a:lnTo>
                  <a:pt x="1896632" y="5314472"/>
                </a:lnTo>
                <a:lnTo>
                  <a:pt x="1888545" y="5324301"/>
                </a:lnTo>
                <a:lnTo>
                  <a:pt x="1877696" y="5330423"/>
                </a:lnTo>
                <a:lnTo>
                  <a:pt x="1864549" y="5331913"/>
                </a:lnTo>
                <a:lnTo>
                  <a:pt x="1851687" y="5328155"/>
                </a:lnTo>
                <a:lnTo>
                  <a:pt x="1841886" y="5319946"/>
                </a:lnTo>
                <a:lnTo>
                  <a:pt x="1835902" y="5308485"/>
                </a:lnTo>
                <a:lnTo>
                  <a:pt x="1834495" y="5294972"/>
                </a:lnTo>
                <a:close/>
              </a:path>
              <a:path w="9987280" h="5440680">
                <a:moveTo>
                  <a:pt x="1698398" y="3758927"/>
                </a:moveTo>
                <a:lnTo>
                  <a:pt x="1702156" y="3746065"/>
                </a:lnTo>
                <a:lnTo>
                  <a:pt x="1710365" y="3736264"/>
                </a:lnTo>
                <a:lnTo>
                  <a:pt x="1721826" y="3730280"/>
                </a:lnTo>
                <a:lnTo>
                  <a:pt x="1735339" y="3728873"/>
                </a:lnTo>
                <a:lnTo>
                  <a:pt x="1748201" y="3732631"/>
                </a:lnTo>
                <a:lnTo>
                  <a:pt x="1758003" y="3740840"/>
                </a:lnTo>
                <a:lnTo>
                  <a:pt x="1763986" y="3752301"/>
                </a:lnTo>
                <a:lnTo>
                  <a:pt x="1765394" y="3765814"/>
                </a:lnTo>
                <a:lnTo>
                  <a:pt x="1760535" y="3778428"/>
                </a:lnTo>
                <a:lnTo>
                  <a:pt x="1752448" y="3788257"/>
                </a:lnTo>
                <a:lnTo>
                  <a:pt x="1741599" y="3794378"/>
                </a:lnTo>
                <a:lnTo>
                  <a:pt x="1728453" y="3795869"/>
                </a:lnTo>
                <a:lnTo>
                  <a:pt x="1715591" y="3792110"/>
                </a:lnTo>
                <a:lnTo>
                  <a:pt x="1705789" y="3783901"/>
                </a:lnTo>
                <a:lnTo>
                  <a:pt x="1699806" y="3772440"/>
                </a:lnTo>
                <a:lnTo>
                  <a:pt x="1698398" y="3758927"/>
                </a:lnTo>
                <a:close/>
              </a:path>
              <a:path w="9987280" h="5440680">
                <a:moveTo>
                  <a:pt x="1666654" y="4069836"/>
                </a:moveTo>
                <a:lnTo>
                  <a:pt x="1670412" y="4056974"/>
                </a:lnTo>
                <a:lnTo>
                  <a:pt x="1678621" y="4047172"/>
                </a:lnTo>
                <a:lnTo>
                  <a:pt x="1690082" y="4041189"/>
                </a:lnTo>
                <a:lnTo>
                  <a:pt x="1703595" y="4039781"/>
                </a:lnTo>
                <a:lnTo>
                  <a:pt x="1716457" y="4043540"/>
                </a:lnTo>
                <a:lnTo>
                  <a:pt x="1726259" y="4051749"/>
                </a:lnTo>
                <a:lnTo>
                  <a:pt x="1732242" y="4063210"/>
                </a:lnTo>
                <a:lnTo>
                  <a:pt x="1733650" y="4076723"/>
                </a:lnTo>
                <a:lnTo>
                  <a:pt x="1729891" y="4089585"/>
                </a:lnTo>
                <a:lnTo>
                  <a:pt x="1721682" y="4099386"/>
                </a:lnTo>
                <a:lnTo>
                  <a:pt x="1710221" y="4105370"/>
                </a:lnTo>
                <a:lnTo>
                  <a:pt x="1696708" y="4106777"/>
                </a:lnTo>
                <a:lnTo>
                  <a:pt x="1683846" y="4103019"/>
                </a:lnTo>
                <a:lnTo>
                  <a:pt x="1674045" y="4094810"/>
                </a:lnTo>
                <a:lnTo>
                  <a:pt x="1668061" y="4083349"/>
                </a:lnTo>
                <a:lnTo>
                  <a:pt x="1666654" y="4069836"/>
                </a:lnTo>
                <a:close/>
              </a:path>
              <a:path w="9987280" h="5440680">
                <a:moveTo>
                  <a:pt x="1638440" y="4365089"/>
                </a:moveTo>
                <a:lnTo>
                  <a:pt x="1642198" y="4352227"/>
                </a:lnTo>
                <a:lnTo>
                  <a:pt x="1650407" y="4342425"/>
                </a:lnTo>
                <a:lnTo>
                  <a:pt x="1661868" y="4336442"/>
                </a:lnTo>
                <a:lnTo>
                  <a:pt x="1675381" y="4335034"/>
                </a:lnTo>
                <a:lnTo>
                  <a:pt x="1688243" y="4338793"/>
                </a:lnTo>
                <a:lnTo>
                  <a:pt x="1698045" y="4347002"/>
                </a:lnTo>
                <a:lnTo>
                  <a:pt x="1704028" y="4358463"/>
                </a:lnTo>
                <a:lnTo>
                  <a:pt x="1705436" y="4371976"/>
                </a:lnTo>
                <a:lnTo>
                  <a:pt x="1700577" y="4384590"/>
                </a:lnTo>
                <a:lnTo>
                  <a:pt x="1692490" y="4394419"/>
                </a:lnTo>
                <a:lnTo>
                  <a:pt x="1681641" y="4400540"/>
                </a:lnTo>
                <a:lnTo>
                  <a:pt x="1668494" y="4402030"/>
                </a:lnTo>
                <a:lnTo>
                  <a:pt x="1655633" y="4398272"/>
                </a:lnTo>
                <a:lnTo>
                  <a:pt x="1645831" y="4390063"/>
                </a:lnTo>
                <a:lnTo>
                  <a:pt x="1639847" y="4378602"/>
                </a:lnTo>
                <a:lnTo>
                  <a:pt x="1638440" y="4365089"/>
                </a:lnTo>
                <a:close/>
              </a:path>
              <a:path w="9987280" h="5440680">
                <a:moveTo>
                  <a:pt x="1608205" y="4657144"/>
                </a:moveTo>
                <a:lnTo>
                  <a:pt x="1611963" y="4644282"/>
                </a:lnTo>
                <a:lnTo>
                  <a:pt x="1620172" y="4634481"/>
                </a:lnTo>
                <a:lnTo>
                  <a:pt x="1631633" y="4628497"/>
                </a:lnTo>
                <a:lnTo>
                  <a:pt x="1645147" y="4627090"/>
                </a:lnTo>
                <a:lnTo>
                  <a:pt x="1658008" y="4630848"/>
                </a:lnTo>
                <a:lnTo>
                  <a:pt x="1667810" y="4639057"/>
                </a:lnTo>
                <a:lnTo>
                  <a:pt x="1673793" y="4650518"/>
                </a:lnTo>
                <a:lnTo>
                  <a:pt x="1675201" y="4664031"/>
                </a:lnTo>
                <a:lnTo>
                  <a:pt x="1671443" y="4676893"/>
                </a:lnTo>
                <a:lnTo>
                  <a:pt x="1663234" y="4686695"/>
                </a:lnTo>
                <a:lnTo>
                  <a:pt x="1651773" y="4692678"/>
                </a:lnTo>
                <a:lnTo>
                  <a:pt x="1638260" y="4694086"/>
                </a:lnTo>
                <a:lnTo>
                  <a:pt x="1625398" y="4690328"/>
                </a:lnTo>
                <a:lnTo>
                  <a:pt x="1615596" y="4682118"/>
                </a:lnTo>
                <a:lnTo>
                  <a:pt x="1609613" y="4670658"/>
                </a:lnTo>
                <a:lnTo>
                  <a:pt x="1608205" y="4657144"/>
                </a:lnTo>
                <a:close/>
              </a:path>
              <a:path w="9987280" h="5440680">
                <a:moveTo>
                  <a:pt x="1579403" y="4955006"/>
                </a:moveTo>
                <a:lnTo>
                  <a:pt x="1583161" y="4942144"/>
                </a:lnTo>
                <a:lnTo>
                  <a:pt x="1591370" y="4932342"/>
                </a:lnTo>
                <a:lnTo>
                  <a:pt x="1602831" y="4926359"/>
                </a:lnTo>
                <a:lnTo>
                  <a:pt x="1616344" y="4924951"/>
                </a:lnTo>
                <a:lnTo>
                  <a:pt x="1629206" y="4928709"/>
                </a:lnTo>
                <a:lnTo>
                  <a:pt x="1639008" y="4936919"/>
                </a:lnTo>
                <a:lnTo>
                  <a:pt x="1644991" y="4948379"/>
                </a:lnTo>
                <a:lnTo>
                  <a:pt x="1646399" y="4961893"/>
                </a:lnTo>
                <a:lnTo>
                  <a:pt x="1642641" y="4974755"/>
                </a:lnTo>
                <a:lnTo>
                  <a:pt x="1634431" y="4984557"/>
                </a:lnTo>
                <a:lnTo>
                  <a:pt x="1622971" y="4990540"/>
                </a:lnTo>
                <a:lnTo>
                  <a:pt x="1609457" y="4991947"/>
                </a:lnTo>
                <a:lnTo>
                  <a:pt x="1596595" y="4988189"/>
                </a:lnTo>
                <a:lnTo>
                  <a:pt x="1586794" y="4979980"/>
                </a:lnTo>
                <a:lnTo>
                  <a:pt x="1580810" y="4968519"/>
                </a:lnTo>
                <a:lnTo>
                  <a:pt x="1579403" y="4955006"/>
                </a:lnTo>
                <a:close/>
              </a:path>
              <a:path w="9987280" h="5440680">
                <a:moveTo>
                  <a:pt x="1547658" y="5265914"/>
                </a:moveTo>
                <a:lnTo>
                  <a:pt x="1551417" y="5253052"/>
                </a:lnTo>
                <a:lnTo>
                  <a:pt x="1559626" y="5243251"/>
                </a:lnTo>
                <a:lnTo>
                  <a:pt x="1571086" y="5237267"/>
                </a:lnTo>
                <a:lnTo>
                  <a:pt x="1584600" y="5235860"/>
                </a:lnTo>
                <a:lnTo>
                  <a:pt x="1597462" y="5239618"/>
                </a:lnTo>
                <a:lnTo>
                  <a:pt x="1607263" y="5247827"/>
                </a:lnTo>
                <a:lnTo>
                  <a:pt x="1613247" y="5259288"/>
                </a:lnTo>
                <a:lnTo>
                  <a:pt x="1614654" y="5272801"/>
                </a:lnTo>
                <a:lnTo>
                  <a:pt x="1610896" y="5285664"/>
                </a:lnTo>
                <a:lnTo>
                  <a:pt x="1602687" y="5295465"/>
                </a:lnTo>
                <a:lnTo>
                  <a:pt x="1591226" y="5301449"/>
                </a:lnTo>
                <a:lnTo>
                  <a:pt x="1577713" y="5302856"/>
                </a:lnTo>
                <a:lnTo>
                  <a:pt x="1564851" y="5299098"/>
                </a:lnTo>
                <a:lnTo>
                  <a:pt x="1555049" y="5290889"/>
                </a:lnTo>
                <a:lnTo>
                  <a:pt x="1549066" y="5279428"/>
                </a:lnTo>
                <a:lnTo>
                  <a:pt x="1547658" y="5265914"/>
                </a:lnTo>
                <a:close/>
              </a:path>
              <a:path w="9987280" h="5440680">
                <a:moveTo>
                  <a:pt x="1382860" y="3723396"/>
                </a:moveTo>
                <a:lnTo>
                  <a:pt x="1386618" y="3710534"/>
                </a:lnTo>
                <a:lnTo>
                  <a:pt x="1394827" y="3700732"/>
                </a:lnTo>
                <a:lnTo>
                  <a:pt x="1406288" y="3694749"/>
                </a:lnTo>
                <a:lnTo>
                  <a:pt x="1419802" y="3693341"/>
                </a:lnTo>
                <a:lnTo>
                  <a:pt x="1432664" y="3697100"/>
                </a:lnTo>
                <a:lnTo>
                  <a:pt x="1442465" y="3705309"/>
                </a:lnTo>
                <a:lnTo>
                  <a:pt x="1448449" y="3716770"/>
                </a:lnTo>
                <a:lnTo>
                  <a:pt x="1449856" y="3730283"/>
                </a:lnTo>
                <a:lnTo>
                  <a:pt x="1446098" y="3743145"/>
                </a:lnTo>
                <a:lnTo>
                  <a:pt x="1437889" y="3752947"/>
                </a:lnTo>
                <a:lnTo>
                  <a:pt x="1426428" y="3758930"/>
                </a:lnTo>
                <a:lnTo>
                  <a:pt x="1412915" y="3760337"/>
                </a:lnTo>
                <a:lnTo>
                  <a:pt x="1400053" y="3756579"/>
                </a:lnTo>
                <a:lnTo>
                  <a:pt x="1390251" y="3748370"/>
                </a:lnTo>
                <a:lnTo>
                  <a:pt x="1384268" y="3736909"/>
                </a:lnTo>
                <a:lnTo>
                  <a:pt x="1382860" y="3723396"/>
                </a:lnTo>
                <a:close/>
              </a:path>
              <a:path w="9987280" h="5440680">
                <a:moveTo>
                  <a:pt x="1351115" y="4034304"/>
                </a:moveTo>
                <a:lnTo>
                  <a:pt x="1354873" y="4021442"/>
                </a:lnTo>
                <a:lnTo>
                  <a:pt x="1363082" y="4011641"/>
                </a:lnTo>
                <a:lnTo>
                  <a:pt x="1374543" y="4005657"/>
                </a:lnTo>
                <a:lnTo>
                  <a:pt x="1388056" y="4004250"/>
                </a:lnTo>
                <a:lnTo>
                  <a:pt x="1400918" y="4008008"/>
                </a:lnTo>
                <a:lnTo>
                  <a:pt x="1410720" y="4016217"/>
                </a:lnTo>
                <a:lnTo>
                  <a:pt x="1416703" y="4027678"/>
                </a:lnTo>
                <a:lnTo>
                  <a:pt x="1418111" y="4041191"/>
                </a:lnTo>
                <a:lnTo>
                  <a:pt x="1414353" y="4054053"/>
                </a:lnTo>
                <a:lnTo>
                  <a:pt x="1406144" y="4063855"/>
                </a:lnTo>
                <a:lnTo>
                  <a:pt x="1394683" y="4069838"/>
                </a:lnTo>
                <a:lnTo>
                  <a:pt x="1381170" y="4071246"/>
                </a:lnTo>
                <a:lnTo>
                  <a:pt x="1368308" y="4067487"/>
                </a:lnTo>
                <a:lnTo>
                  <a:pt x="1358506" y="4059278"/>
                </a:lnTo>
                <a:lnTo>
                  <a:pt x="1352523" y="4047818"/>
                </a:lnTo>
                <a:lnTo>
                  <a:pt x="1351115" y="4034304"/>
                </a:lnTo>
                <a:close/>
              </a:path>
              <a:path w="9987280" h="5440680">
                <a:moveTo>
                  <a:pt x="1322901" y="4329557"/>
                </a:moveTo>
                <a:lnTo>
                  <a:pt x="1326659" y="4316695"/>
                </a:lnTo>
                <a:lnTo>
                  <a:pt x="1334868" y="4306894"/>
                </a:lnTo>
                <a:lnTo>
                  <a:pt x="1346329" y="4300910"/>
                </a:lnTo>
                <a:lnTo>
                  <a:pt x="1359843" y="4299503"/>
                </a:lnTo>
                <a:lnTo>
                  <a:pt x="1372704" y="4303261"/>
                </a:lnTo>
                <a:lnTo>
                  <a:pt x="1382506" y="4311470"/>
                </a:lnTo>
                <a:lnTo>
                  <a:pt x="1388490" y="4322931"/>
                </a:lnTo>
                <a:lnTo>
                  <a:pt x="1389897" y="4336444"/>
                </a:lnTo>
                <a:lnTo>
                  <a:pt x="1386139" y="4349306"/>
                </a:lnTo>
                <a:lnTo>
                  <a:pt x="1377930" y="4359108"/>
                </a:lnTo>
                <a:lnTo>
                  <a:pt x="1366469" y="4365091"/>
                </a:lnTo>
                <a:lnTo>
                  <a:pt x="1352956" y="4366499"/>
                </a:lnTo>
                <a:lnTo>
                  <a:pt x="1340094" y="4362740"/>
                </a:lnTo>
                <a:lnTo>
                  <a:pt x="1330292" y="4354531"/>
                </a:lnTo>
                <a:lnTo>
                  <a:pt x="1324309" y="4343071"/>
                </a:lnTo>
                <a:lnTo>
                  <a:pt x="1322901" y="4329557"/>
                </a:lnTo>
                <a:close/>
              </a:path>
              <a:path w="9987280" h="5440680">
                <a:moveTo>
                  <a:pt x="1292668" y="4621613"/>
                </a:moveTo>
                <a:lnTo>
                  <a:pt x="1296426" y="4608751"/>
                </a:lnTo>
                <a:lnTo>
                  <a:pt x="1304635" y="4598949"/>
                </a:lnTo>
                <a:lnTo>
                  <a:pt x="1316095" y="4592966"/>
                </a:lnTo>
                <a:lnTo>
                  <a:pt x="1329609" y="4591558"/>
                </a:lnTo>
                <a:lnTo>
                  <a:pt x="1342471" y="4595316"/>
                </a:lnTo>
                <a:lnTo>
                  <a:pt x="1352272" y="4603525"/>
                </a:lnTo>
                <a:lnTo>
                  <a:pt x="1358256" y="4614986"/>
                </a:lnTo>
                <a:lnTo>
                  <a:pt x="1359663" y="4628499"/>
                </a:lnTo>
                <a:lnTo>
                  <a:pt x="1355905" y="4641362"/>
                </a:lnTo>
                <a:lnTo>
                  <a:pt x="1347696" y="4651163"/>
                </a:lnTo>
                <a:lnTo>
                  <a:pt x="1336235" y="4657146"/>
                </a:lnTo>
                <a:lnTo>
                  <a:pt x="1322722" y="4658554"/>
                </a:lnTo>
                <a:lnTo>
                  <a:pt x="1309860" y="4654796"/>
                </a:lnTo>
                <a:lnTo>
                  <a:pt x="1300058" y="4646587"/>
                </a:lnTo>
                <a:lnTo>
                  <a:pt x="1294075" y="4635126"/>
                </a:lnTo>
                <a:lnTo>
                  <a:pt x="1292668" y="4621613"/>
                </a:lnTo>
                <a:close/>
              </a:path>
              <a:path w="9987280" h="5440680">
                <a:moveTo>
                  <a:pt x="1263865" y="4919475"/>
                </a:moveTo>
                <a:lnTo>
                  <a:pt x="1267623" y="4906613"/>
                </a:lnTo>
                <a:lnTo>
                  <a:pt x="1275832" y="4896811"/>
                </a:lnTo>
                <a:lnTo>
                  <a:pt x="1287293" y="4890828"/>
                </a:lnTo>
                <a:lnTo>
                  <a:pt x="1300807" y="4889420"/>
                </a:lnTo>
                <a:lnTo>
                  <a:pt x="1313668" y="4893178"/>
                </a:lnTo>
                <a:lnTo>
                  <a:pt x="1323470" y="4901387"/>
                </a:lnTo>
                <a:lnTo>
                  <a:pt x="1329453" y="4912848"/>
                </a:lnTo>
                <a:lnTo>
                  <a:pt x="1330861" y="4926362"/>
                </a:lnTo>
                <a:lnTo>
                  <a:pt x="1327103" y="4939224"/>
                </a:lnTo>
                <a:lnTo>
                  <a:pt x="1318894" y="4949025"/>
                </a:lnTo>
                <a:lnTo>
                  <a:pt x="1307433" y="4955009"/>
                </a:lnTo>
                <a:lnTo>
                  <a:pt x="1293919" y="4956416"/>
                </a:lnTo>
                <a:lnTo>
                  <a:pt x="1281058" y="4952658"/>
                </a:lnTo>
                <a:lnTo>
                  <a:pt x="1271256" y="4944449"/>
                </a:lnTo>
                <a:lnTo>
                  <a:pt x="1265273" y="4932988"/>
                </a:lnTo>
                <a:lnTo>
                  <a:pt x="1263865" y="4919475"/>
                </a:lnTo>
                <a:close/>
              </a:path>
              <a:path w="9987280" h="5440680">
                <a:moveTo>
                  <a:pt x="1234729" y="5230972"/>
                </a:moveTo>
                <a:lnTo>
                  <a:pt x="1238487" y="5218110"/>
                </a:lnTo>
                <a:lnTo>
                  <a:pt x="1246696" y="5208308"/>
                </a:lnTo>
                <a:lnTo>
                  <a:pt x="1258157" y="5202325"/>
                </a:lnTo>
                <a:lnTo>
                  <a:pt x="1271671" y="5200918"/>
                </a:lnTo>
                <a:lnTo>
                  <a:pt x="1284532" y="5204676"/>
                </a:lnTo>
                <a:lnTo>
                  <a:pt x="1294334" y="5212885"/>
                </a:lnTo>
                <a:lnTo>
                  <a:pt x="1300317" y="5224345"/>
                </a:lnTo>
                <a:lnTo>
                  <a:pt x="1301725" y="5237859"/>
                </a:lnTo>
                <a:lnTo>
                  <a:pt x="1296866" y="5250472"/>
                </a:lnTo>
                <a:lnTo>
                  <a:pt x="1288779" y="5260302"/>
                </a:lnTo>
                <a:lnTo>
                  <a:pt x="1277930" y="5266423"/>
                </a:lnTo>
                <a:lnTo>
                  <a:pt x="1264783" y="5267913"/>
                </a:lnTo>
                <a:lnTo>
                  <a:pt x="1251922" y="5264155"/>
                </a:lnTo>
                <a:lnTo>
                  <a:pt x="1242120" y="5255946"/>
                </a:lnTo>
                <a:lnTo>
                  <a:pt x="1236137" y="5244485"/>
                </a:lnTo>
                <a:lnTo>
                  <a:pt x="1234729" y="5230972"/>
                </a:lnTo>
                <a:close/>
              </a:path>
              <a:path w="9987280" h="5440680">
                <a:moveTo>
                  <a:pt x="1091649" y="3701578"/>
                </a:moveTo>
                <a:lnTo>
                  <a:pt x="1095407" y="3688716"/>
                </a:lnTo>
                <a:lnTo>
                  <a:pt x="1103616" y="3678914"/>
                </a:lnTo>
                <a:lnTo>
                  <a:pt x="1115077" y="3672931"/>
                </a:lnTo>
                <a:lnTo>
                  <a:pt x="1128590" y="3671524"/>
                </a:lnTo>
                <a:lnTo>
                  <a:pt x="1141452" y="3675282"/>
                </a:lnTo>
                <a:lnTo>
                  <a:pt x="1151254" y="3683491"/>
                </a:lnTo>
                <a:lnTo>
                  <a:pt x="1157237" y="3694952"/>
                </a:lnTo>
                <a:lnTo>
                  <a:pt x="1158645" y="3708465"/>
                </a:lnTo>
                <a:lnTo>
                  <a:pt x="1155134" y="3720226"/>
                </a:lnTo>
                <a:lnTo>
                  <a:pt x="1146898" y="3730150"/>
                </a:lnTo>
                <a:lnTo>
                  <a:pt x="1135299" y="3736745"/>
                </a:lnTo>
                <a:lnTo>
                  <a:pt x="1121703" y="3738519"/>
                </a:lnTo>
                <a:lnTo>
                  <a:pt x="1108842" y="3734761"/>
                </a:lnTo>
                <a:lnTo>
                  <a:pt x="1099040" y="3726552"/>
                </a:lnTo>
                <a:lnTo>
                  <a:pt x="1093056" y="3715091"/>
                </a:lnTo>
                <a:lnTo>
                  <a:pt x="1091649" y="3701578"/>
                </a:lnTo>
                <a:close/>
              </a:path>
              <a:path w="9987280" h="5440680">
                <a:moveTo>
                  <a:pt x="1062513" y="4013075"/>
                </a:moveTo>
                <a:lnTo>
                  <a:pt x="1066271" y="4000213"/>
                </a:lnTo>
                <a:lnTo>
                  <a:pt x="1074480" y="3990411"/>
                </a:lnTo>
                <a:lnTo>
                  <a:pt x="1085941" y="3984428"/>
                </a:lnTo>
                <a:lnTo>
                  <a:pt x="1099454" y="3983020"/>
                </a:lnTo>
                <a:lnTo>
                  <a:pt x="1112316" y="3986778"/>
                </a:lnTo>
                <a:lnTo>
                  <a:pt x="1122118" y="3994988"/>
                </a:lnTo>
                <a:lnTo>
                  <a:pt x="1128101" y="4006448"/>
                </a:lnTo>
                <a:lnTo>
                  <a:pt x="1129509" y="4019962"/>
                </a:lnTo>
                <a:lnTo>
                  <a:pt x="1125999" y="4031723"/>
                </a:lnTo>
                <a:lnTo>
                  <a:pt x="1117762" y="4041647"/>
                </a:lnTo>
                <a:lnTo>
                  <a:pt x="1106163" y="4048242"/>
                </a:lnTo>
                <a:lnTo>
                  <a:pt x="1092568" y="4050016"/>
                </a:lnTo>
                <a:lnTo>
                  <a:pt x="1079706" y="4046258"/>
                </a:lnTo>
                <a:lnTo>
                  <a:pt x="1069904" y="4038049"/>
                </a:lnTo>
                <a:lnTo>
                  <a:pt x="1063921" y="4026588"/>
                </a:lnTo>
                <a:lnTo>
                  <a:pt x="1062513" y="4013075"/>
                </a:lnTo>
                <a:close/>
              </a:path>
              <a:path w="9987280" h="5440680">
                <a:moveTo>
                  <a:pt x="1031690" y="4307739"/>
                </a:moveTo>
                <a:lnTo>
                  <a:pt x="1035448" y="4294877"/>
                </a:lnTo>
                <a:lnTo>
                  <a:pt x="1043657" y="4285075"/>
                </a:lnTo>
                <a:lnTo>
                  <a:pt x="1055118" y="4279092"/>
                </a:lnTo>
                <a:lnTo>
                  <a:pt x="1068631" y="4277685"/>
                </a:lnTo>
                <a:lnTo>
                  <a:pt x="1081493" y="4281443"/>
                </a:lnTo>
                <a:lnTo>
                  <a:pt x="1091295" y="4289652"/>
                </a:lnTo>
                <a:lnTo>
                  <a:pt x="1097278" y="4301113"/>
                </a:lnTo>
                <a:lnTo>
                  <a:pt x="1098686" y="4314626"/>
                </a:lnTo>
                <a:lnTo>
                  <a:pt x="1095176" y="4326387"/>
                </a:lnTo>
                <a:lnTo>
                  <a:pt x="1086939" y="4336311"/>
                </a:lnTo>
                <a:lnTo>
                  <a:pt x="1075341" y="4342906"/>
                </a:lnTo>
                <a:lnTo>
                  <a:pt x="1061744" y="4344680"/>
                </a:lnTo>
                <a:lnTo>
                  <a:pt x="1048882" y="4340922"/>
                </a:lnTo>
                <a:lnTo>
                  <a:pt x="1039081" y="4332713"/>
                </a:lnTo>
                <a:lnTo>
                  <a:pt x="1033097" y="4321252"/>
                </a:lnTo>
                <a:lnTo>
                  <a:pt x="1031690" y="4307739"/>
                </a:lnTo>
                <a:close/>
              </a:path>
              <a:path w="9987280" h="5440680">
                <a:moveTo>
                  <a:pt x="1004064" y="4600383"/>
                </a:moveTo>
                <a:lnTo>
                  <a:pt x="1007823" y="4587521"/>
                </a:lnTo>
                <a:lnTo>
                  <a:pt x="1016032" y="4577720"/>
                </a:lnTo>
                <a:lnTo>
                  <a:pt x="1027493" y="4571736"/>
                </a:lnTo>
                <a:lnTo>
                  <a:pt x="1041006" y="4570329"/>
                </a:lnTo>
                <a:lnTo>
                  <a:pt x="1053868" y="4574087"/>
                </a:lnTo>
                <a:lnTo>
                  <a:pt x="1063669" y="4582296"/>
                </a:lnTo>
                <a:lnTo>
                  <a:pt x="1069653" y="4593757"/>
                </a:lnTo>
                <a:lnTo>
                  <a:pt x="1071060" y="4607270"/>
                </a:lnTo>
                <a:lnTo>
                  <a:pt x="1067302" y="4620132"/>
                </a:lnTo>
                <a:lnTo>
                  <a:pt x="1059093" y="4629933"/>
                </a:lnTo>
                <a:lnTo>
                  <a:pt x="1047633" y="4635917"/>
                </a:lnTo>
                <a:lnTo>
                  <a:pt x="1034119" y="4637325"/>
                </a:lnTo>
                <a:lnTo>
                  <a:pt x="1021257" y="4633566"/>
                </a:lnTo>
                <a:lnTo>
                  <a:pt x="1011456" y="4625357"/>
                </a:lnTo>
                <a:lnTo>
                  <a:pt x="1005472" y="4613897"/>
                </a:lnTo>
                <a:lnTo>
                  <a:pt x="1004064" y="4600383"/>
                </a:lnTo>
                <a:close/>
              </a:path>
              <a:path w="9987280" h="5440680">
                <a:moveTo>
                  <a:pt x="975262" y="4898245"/>
                </a:moveTo>
                <a:lnTo>
                  <a:pt x="979020" y="4885384"/>
                </a:lnTo>
                <a:lnTo>
                  <a:pt x="987229" y="4875582"/>
                </a:lnTo>
                <a:lnTo>
                  <a:pt x="998690" y="4869599"/>
                </a:lnTo>
                <a:lnTo>
                  <a:pt x="1012203" y="4868191"/>
                </a:lnTo>
                <a:lnTo>
                  <a:pt x="1025065" y="4871949"/>
                </a:lnTo>
                <a:lnTo>
                  <a:pt x="1034867" y="4880158"/>
                </a:lnTo>
                <a:lnTo>
                  <a:pt x="1040850" y="4891619"/>
                </a:lnTo>
                <a:lnTo>
                  <a:pt x="1042258" y="4905132"/>
                </a:lnTo>
                <a:lnTo>
                  <a:pt x="1038500" y="4917994"/>
                </a:lnTo>
                <a:lnTo>
                  <a:pt x="1030291" y="4927796"/>
                </a:lnTo>
                <a:lnTo>
                  <a:pt x="1018830" y="4933779"/>
                </a:lnTo>
                <a:lnTo>
                  <a:pt x="1005317" y="4935187"/>
                </a:lnTo>
                <a:lnTo>
                  <a:pt x="992455" y="4931429"/>
                </a:lnTo>
                <a:lnTo>
                  <a:pt x="982653" y="4923220"/>
                </a:lnTo>
                <a:lnTo>
                  <a:pt x="976670" y="4911759"/>
                </a:lnTo>
                <a:lnTo>
                  <a:pt x="975262" y="4898245"/>
                </a:lnTo>
                <a:close/>
              </a:path>
              <a:path w="9987280" h="5440680">
                <a:moveTo>
                  <a:pt x="943518" y="5209153"/>
                </a:moveTo>
                <a:lnTo>
                  <a:pt x="947276" y="5196291"/>
                </a:lnTo>
                <a:lnTo>
                  <a:pt x="955485" y="5186490"/>
                </a:lnTo>
                <a:lnTo>
                  <a:pt x="966946" y="5180506"/>
                </a:lnTo>
                <a:lnTo>
                  <a:pt x="980459" y="5179099"/>
                </a:lnTo>
                <a:lnTo>
                  <a:pt x="993321" y="5182857"/>
                </a:lnTo>
                <a:lnTo>
                  <a:pt x="1003123" y="5191066"/>
                </a:lnTo>
                <a:lnTo>
                  <a:pt x="1009106" y="5202527"/>
                </a:lnTo>
                <a:lnTo>
                  <a:pt x="1010514" y="5216040"/>
                </a:lnTo>
                <a:lnTo>
                  <a:pt x="1006755" y="5228902"/>
                </a:lnTo>
                <a:lnTo>
                  <a:pt x="998546" y="5238704"/>
                </a:lnTo>
                <a:lnTo>
                  <a:pt x="987085" y="5244688"/>
                </a:lnTo>
                <a:lnTo>
                  <a:pt x="973572" y="5246095"/>
                </a:lnTo>
                <a:lnTo>
                  <a:pt x="960710" y="5242337"/>
                </a:lnTo>
                <a:lnTo>
                  <a:pt x="950909" y="5234128"/>
                </a:lnTo>
                <a:lnTo>
                  <a:pt x="944925" y="5222667"/>
                </a:lnTo>
                <a:lnTo>
                  <a:pt x="943518" y="5209153"/>
                </a:lnTo>
                <a:close/>
              </a:path>
              <a:path w="9987280" h="5440680">
                <a:moveTo>
                  <a:pt x="778720" y="3666635"/>
                </a:moveTo>
                <a:lnTo>
                  <a:pt x="782478" y="3653773"/>
                </a:lnTo>
                <a:lnTo>
                  <a:pt x="790687" y="3643971"/>
                </a:lnTo>
                <a:lnTo>
                  <a:pt x="802148" y="3637988"/>
                </a:lnTo>
                <a:lnTo>
                  <a:pt x="815661" y="3636580"/>
                </a:lnTo>
                <a:lnTo>
                  <a:pt x="828523" y="3640339"/>
                </a:lnTo>
                <a:lnTo>
                  <a:pt x="838324" y="3648548"/>
                </a:lnTo>
                <a:lnTo>
                  <a:pt x="844308" y="3660008"/>
                </a:lnTo>
                <a:lnTo>
                  <a:pt x="845716" y="3673522"/>
                </a:lnTo>
                <a:lnTo>
                  <a:pt x="841957" y="3686384"/>
                </a:lnTo>
                <a:lnTo>
                  <a:pt x="833748" y="3696186"/>
                </a:lnTo>
                <a:lnTo>
                  <a:pt x="822287" y="3702169"/>
                </a:lnTo>
                <a:lnTo>
                  <a:pt x="808774" y="3703576"/>
                </a:lnTo>
                <a:lnTo>
                  <a:pt x="795912" y="3699818"/>
                </a:lnTo>
                <a:lnTo>
                  <a:pt x="786111" y="3691609"/>
                </a:lnTo>
                <a:lnTo>
                  <a:pt x="780127" y="3680148"/>
                </a:lnTo>
                <a:lnTo>
                  <a:pt x="778720" y="3666635"/>
                </a:lnTo>
                <a:close/>
              </a:path>
              <a:path w="9987280" h="5440680">
                <a:moveTo>
                  <a:pt x="746974" y="3977543"/>
                </a:moveTo>
                <a:lnTo>
                  <a:pt x="750733" y="3964681"/>
                </a:lnTo>
                <a:lnTo>
                  <a:pt x="758942" y="3954880"/>
                </a:lnTo>
                <a:lnTo>
                  <a:pt x="770402" y="3948896"/>
                </a:lnTo>
                <a:lnTo>
                  <a:pt x="783916" y="3947489"/>
                </a:lnTo>
                <a:lnTo>
                  <a:pt x="796778" y="3951247"/>
                </a:lnTo>
                <a:lnTo>
                  <a:pt x="806579" y="3959456"/>
                </a:lnTo>
                <a:lnTo>
                  <a:pt x="812563" y="3970917"/>
                </a:lnTo>
                <a:lnTo>
                  <a:pt x="813970" y="3984430"/>
                </a:lnTo>
                <a:lnTo>
                  <a:pt x="810212" y="3997292"/>
                </a:lnTo>
                <a:lnTo>
                  <a:pt x="802003" y="4007094"/>
                </a:lnTo>
                <a:lnTo>
                  <a:pt x="790542" y="4013077"/>
                </a:lnTo>
                <a:lnTo>
                  <a:pt x="777029" y="4014485"/>
                </a:lnTo>
                <a:lnTo>
                  <a:pt x="764167" y="4010726"/>
                </a:lnTo>
                <a:lnTo>
                  <a:pt x="754366" y="4002517"/>
                </a:lnTo>
                <a:lnTo>
                  <a:pt x="748382" y="3991056"/>
                </a:lnTo>
                <a:lnTo>
                  <a:pt x="746974" y="3977543"/>
                </a:lnTo>
                <a:close/>
              </a:path>
              <a:path w="9987280" h="5440680">
                <a:moveTo>
                  <a:pt x="718761" y="4272796"/>
                </a:moveTo>
                <a:lnTo>
                  <a:pt x="722519" y="4259934"/>
                </a:lnTo>
                <a:lnTo>
                  <a:pt x="730728" y="4250133"/>
                </a:lnTo>
                <a:lnTo>
                  <a:pt x="742188" y="4244149"/>
                </a:lnTo>
                <a:lnTo>
                  <a:pt x="755702" y="4242742"/>
                </a:lnTo>
                <a:lnTo>
                  <a:pt x="768564" y="4246500"/>
                </a:lnTo>
                <a:lnTo>
                  <a:pt x="778365" y="4254709"/>
                </a:lnTo>
                <a:lnTo>
                  <a:pt x="784349" y="4266170"/>
                </a:lnTo>
                <a:lnTo>
                  <a:pt x="785757" y="4279683"/>
                </a:lnTo>
                <a:lnTo>
                  <a:pt x="781998" y="4292545"/>
                </a:lnTo>
                <a:lnTo>
                  <a:pt x="773789" y="4302347"/>
                </a:lnTo>
                <a:lnTo>
                  <a:pt x="762328" y="4308330"/>
                </a:lnTo>
                <a:lnTo>
                  <a:pt x="748815" y="4309737"/>
                </a:lnTo>
                <a:lnTo>
                  <a:pt x="735953" y="4305979"/>
                </a:lnTo>
                <a:lnTo>
                  <a:pt x="726152" y="4297770"/>
                </a:lnTo>
                <a:lnTo>
                  <a:pt x="720168" y="4286309"/>
                </a:lnTo>
                <a:lnTo>
                  <a:pt x="718761" y="4272796"/>
                </a:lnTo>
                <a:close/>
              </a:path>
              <a:path w="9987280" h="5440680">
                <a:moveTo>
                  <a:pt x="688527" y="4564851"/>
                </a:moveTo>
                <a:lnTo>
                  <a:pt x="692285" y="4551990"/>
                </a:lnTo>
                <a:lnTo>
                  <a:pt x="700494" y="4542188"/>
                </a:lnTo>
                <a:lnTo>
                  <a:pt x="711955" y="4536204"/>
                </a:lnTo>
                <a:lnTo>
                  <a:pt x="725468" y="4534797"/>
                </a:lnTo>
                <a:lnTo>
                  <a:pt x="738330" y="4538555"/>
                </a:lnTo>
                <a:lnTo>
                  <a:pt x="748132" y="4546764"/>
                </a:lnTo>
                <a:lnTo>
                  <a:pt x="754115" y="4558225"/>
                </a:lnTo>
                <a:lnTo>
                  <a:pt x="755523" y="4571738"/>
                </a:lnTo>
                <a:lnTo>
                  <a:pt x="751764" y="4584601"/>
                </a:lnTo>
                <a:lnTo>
                  <a:pt x="743555" y="4594402"/>
                </a:lnTo>
                <a:lnTo>
                  <a:pt x="732095" y="4600386"/>
                </a:lnTo>
                <a:lnTo>
                  <a:pt x="718581" y="4601793"/>
                </a:lnTo>
                <a:lnTo>
                  <a:pt x="705719" y="4598035"/>
                </a:lnTo>
                <a:lnTo>
                  <a:pt x="695918" y="4589826"/>
                </a:lnTo>
                <a:lnTo>
                  <a:pt x="689934" y="4578365"/>
                </a:lnTo>
                <a:lnTo>
                  <a:pt x="688527" y="4564851"/>
                </a:lnTo>
                <a:close/>
              </a:path>
              <a:path w="9987280" h="5440680">
                <a:moveTo>
                  <a:pt x="659724" y="4862714"/>
                </a:moveTo>
                <a:lnTo>
                  <a:pt x="663482" y="4849852"/>
                </a:lnTo>
                <a:lnTo>
                  <a:pt x="671691" y="4840050"/>
                </a:lnTo>
                <a:lnTo>
                  <a:pt x="683152" y="4834067"/>
                </a:lnTo>
                <a:lnTo>
                  <a:pt x="696666" y="4832659"/>
                </a:lnTo>
                <a:lnTo>
                  <a:pt x="709528" y="4836417"/>
                </a:lnTo>
                <a:lnTo>
                  <a:pt x="719329" y="4844626"/>
                </a:lnTo>
                <a:lnTo>
                  <a:pt x="725313" y="4856087"/>
                </a:lnTo>
                <a:lnTo>
                  <a:pt x="726720" y="4869601"/>
                </a:lnTo>
                <a:lnTo>
                  <a:pt x="722962" y="4882463"/>
                </a:lnTo>
                <a:lnTo>
                  <a:pt x="714753" y="4892264"/>
                </a:lnTo>
                <a:lnTo>
                  <a:pt x="703292" y="4898248"/>
                </a:lnTo>
                <a:lnTo>
                  <a:pt x="689779" y="4899655"/>
                </a:lnTo>
                <a:lnTo>
                  <a:pt x="676917" y="4895897"/>
                </a:lnTo>
                <a:lnTo>
                  <a:pt x="667115" y="4887688"/>
                </a:lnTo>
                <a:lnTo>
                  <a:pt x="661132" y="4876227"/>
                </a:lnTo>
                <a:lnTo>
                  <a:pt x="659724" y="4862714"/>
                </a:lnTo>
                <a:close/>
              </a:path>
              <a:path w="9987280" h="5440680">
                <a:moveTo>
                  <a:pt x="627979" y="5173622"/>
                </a:moveTo>
                <a:lnTo>
                  <a:pt x="631737" y="5160760"/>
                </a:lnTo>
                <a:lnTo>
                  <a:pt x="639946" y="5150959"/>
                </a:lnTo>
                <a:lnTo>
                  <a:pt x="651407" y="5144975"/>
                </a:lnTo>
                <a:lnTo>
                  <a:pt x="664920" y="5143568"/>
                </a:lnTo>
                <a:lnTo>
                  <a:pt x="677782" y="5147326"/>
                </a:lnTo>
                <a:lnTo>
                  <a:pt x="687584" y="5155535"/>
                </a:lnTo>
                <a:lnTo>
                  <a:pt x="693567" y="5166996"/>
                </a:lnTo>
                <a:lnTo>
                  <a:pt x="694975" y="5180509"/>
                </a:lnTo>
                <a:lnTo>
                  <a:pt x="691217" y="5193371"/>
                </a:lnTo>
                <a:lnTo>
                  <a:pt x="683008" y="5203173"/>
                </a:lnTo>
                <a:lnTo>
                  <a:pt x="671547" y="5209156"/>
                </a:lnTo>
                <a:lnTo>
                  <a:pt x="658034" y="5210564"/>
                </a:lnTo>
                <a:lnTo>
                  <a:pt x="645172" y="5206806"/>
                </a:lnTo>
                <a:lnTo>
                  <a:pt x="635370" y="5198597"/>
                </a:lnTo>
                <a:lnTo>
                  <a:pt x="629387" y="5187136"/>
                </a:lnTo>
                <a:lnTo>
                  <a:pt x="627979" y="5173622"/>
                </a:lnTo>
                <a:close/>
              </a:path>
              <a:path w="9987280" h="5440680">
                <a:moveTo>
                  <a:pt x="623031" y="5440313"/>
                </a:moveTo>
                <a:lnTo>
                  <a:pt x="623193" y="5440228"/>
                </a:lnTo>
                <a:lnTo>
                  <a:pt x="636707" y="5438821"/>
                </a:lnTo>
                <a:lnTo>
                  <a:pt x="641813" y="5440313"/>
                </a:lnTo>
                <a:lnTo>
                  <a:pt x="623031" y="5440313"/>
                </a:lnTo>
                <a:close/>
              </a:path>
              <a:path w="9987280" h="5440680">
                <a:moveTo>
                  <a:pt x="491883" y="3637578"/>
                </a:moveTo>
                <a:lnTo>
                  <a:pt x="495641" y="3624716"/>
                </a:lnTo>
                <a:lnTo>
                  <a:pt x="503850" y="3614914"/>
                </a:lnTo>
                <a:lnTo>
                  <a:pt x="515310" y="3608931"/>
                </a:lnTo>
                <a:lnTo>
                  <a:pt x="528824" y="3607523"/>
                </a:lnTo>
                <a:lnTo>
                  <a:pt x="541686" y="3611281"/>
                </a:lnTo>
                <a:lnTo>
                  <a:pt x="551487" y="3619491"/>
                </a:lnTo>
                <a:lnTo>
                  <a:pt x="557471" y="3630951"/>
                </a:lnTo>
                <a:lnTo>
                  <a:pt x="558878" y="3644465"/>
                </a:lnTo>
                <a:lnTo>
                  <a:pt x="555120" y="3657327"/>
                </a:lnTo>
                <a:lnTo>
                  <a:pt x="546911" y="3667128"/>
                </a:lnTo>
                <a:lnTo>
                  <a:pt x="535450" y="3673112"/>
                </a:lnTo>
                <a:lnTo>
                  <a:pt x="521937" y="3674519"/>
                </a:lnTo>
                <a:lnTo>
                  <a:pt x="509075" y="3670761"/>
                </a:lnTo>
                <a:lnTo>
                  <a:pt x="499274" y="3662552"/>
                </a:lnTo>
                <a:lnTo>
                  <a:pt x="493290" y="3651091"/>
                </a:lnTo>
                <a:lnTo>
                  <a:pt x="491883" y="3637578"/>
                </a:lnTo>
                <a:close/>
              </a:path>
              <a:path w="9987280" h="5440680">
                <a:moveTo>
                  <a:pt x="462747" y="3949075"/>
                </a:moveTo>
                <a:lnTo>
                  <a:pt x="466505" y="3936213"/>
                </a:lnTo>
                <a:lnTo>
                  <a:pt x="474714" y="3926411"/>
                </a:lnTo>
                <a:lnTo>
                  <a:pt x="486175" y="3920428"/>
                </a:lnTo>
                <a:lnTo>
                  <a:pt x="499688" y="3919020"/>
                </a:lnTo>
                <a:lnTo>
                  <a:pt x="512550" y="3922779"/>
                </a:lnTo>
                <a:lnTo>
                  <a:pt x="522351" y="3930988"/>
                </a:lnTo>
                <a:lnTo>
                  <a:pt x="528335" y="3942448"/>
                </a:lnTo>
                <a:lnTo>
                  <a:pt x="529743" y="3955962"/>
                </a:lnTo>
                <a:lnTo>
                  <a:pt x="525984" y="3968824"/>
                </a:lnTo>
                <a:lnTo>
                  <a:pt x="517775" y="3978625"/>
                </a:lnTo>
                <a:lnTo>
                  <a:pt x="506314" y="3984609"/>
                </a:lnTo>
                <a:lnTo>
                  <a:pt x="492801" y="3986016"/>
                </a:lnTo>
                <a:lnTo>
                  <a:pt x="479939" y="3982258"/>
                </a:lnTo>
                <a:lnTo>
                  <a:pt x="470138" y="3974049"/>
                </a:lnTo>
                <a:lnTo>
                  <a:pt x="464154" y="3962588"/>
                </a:lnTo>
                <a:lnTo>
                  <a:pt x="462747" y="3949075"/>
                </a:lnTo>
                <a:close/>
              </a:path>
              <a:path w="9987280" h="5440680">
                <a:moveTo>
                  <a:pt x="431924" y="4243739"/>
                </a:moveTo>
                <a:lnTo>
                  <a:pt x="435682" y="4230877"/>
                </a:lnTo>
                <a:lnTo>
                  <a:pt x="443891" y="4221076"/>
                </a:lnTo>
                <a:lnTo>
                  <a:pt x="455352" y="4215092"/>
                </a:lnTo>
                <a:lnTo>
                  <a:pt x="468866" y="4213685"/>
                </a:lnTo>
                <a:lnTo>
                  <a:pt x="481727" y="4217443"/>
                </a:lnTo>
                <a:lnTo>
                  <a:pt x="491529" y="4225652"/>
                </a:lnTo>
                <a:lnTo>
                  <a:pt x="497513" y="4237113"/>
                </a:lnTo>
                <a:lnTo>
                  <a:pt x="498920" y="4250626"/>
                </a:lnTo>
                <a:lnTo>
                  <a:pt x="495162" y="4263488"/>
                </a:lnTo>
                <a:lnTo>
                  <a:pt x="486953" y="4273290"/>
                </a:lnTo>
                <a:lnTo>
                  <a:pt x="475492" y="4279273"/>
                </a:lnTo>
                <a:lnTo>
                  <a:pt x="461979" y="4280681"/>
                </a:lnTo>
                <a:lnTo>
                  <a:pt x="449117" y="4276922"/>
                </a:lnTo>
                <a:lnTo>
                  <a:pt x="439315" y="4268713"/>
                </a:lnTo>
                <a:lnTo>
                  <a:pt x="433332" y="4257252"/>
                </a:lnTo>
                <a:lnTo>
                  <a:pt x="431924" y="4243739"/>
                </a:lnTo>
                <a:close/>
              </a:path>
              <a:path w="9987280" h="5440680">
                <a:moveTo>
                  <a:pt x="404299" y="4536383"/>
                </a:moveTo>
                <a:lnTo>
                  <a:pt x="408057" y="4523521"/>
                </a:lnTo>
                <a:lnTo>
                  <a:pt x="416266" y="4513720"/>
                </a:lnTo>
                <a:lnTo>
                  <a:pt x="427727" y="4507736"/>
                </a:lnTo>
                <a:lnTo>
                  <a:pt x="441240" y="4506329"/>
                </a:lnTo>
                <a:lnTo>
                  <a:pt x="454102" y="4510087"/>
                </a:lnTo>
                <a:lnTo>
                  <a:pt x="463904" y="4518296"/>
                </a:lnTo>
                <a:lnTo>
                  <a:pt x="469887" y="4529757"/>
                </a:lnTo>
                <a:lnTo>
                  <a:pt x="471295" y="4543270"/>
                </a:lnTo>
                <a:lnTo>
                  <a:pt x="467537" y="4556132"/>
                </a:lnTo>
                <a:lnTo>
                  <a:pt x="459328" y="4565934"/>
                </a:lnTo>
                <a:lnTo>
                  <a:pt x="447867" y="4571917"/>
                </a:lnTo>
                <a:lnTo>
                  <a:pt x="434353" y="4573325"/>
                </a:lnTo>
                <a:lnTo>
                  <a:pt x="421491" y="4569567"/>
                </a:lnTo>
                <a:lnTo>
                  <a:pt x="411690" y="4561358"/>
                </a:lnTo>
                <a:lnTo>
                  <a:pt x="405706" y="4549897"/>
                </a:lnTo>
                <a:lnTo>
                  <a:pt x="404299" y="4536383"/>
                </a:lnTo>
                <a:close/>
              </a:path>
              <a:path w="9987280" h="5440680">
                <a:moveTo>
                  <a:pt x="375497" y="4834245"/>
                </a:moveTo>
                <a:lnTo>
                  <a:pt x="379255" y="4821383"/>
                </a:lnTo>
                <a:lnTo>
                  <a:pt x="387464" y="4811581"/>
                </a:lnTo>
                <a:lnTo>
                  <a:pt x="398925" y="4805598"/>
                </a:lnTo>
                <a:lnTo>
                  <a:pt x="412438" y="4804190"/>
                </a:lnTo>
                <a:lnTo>
                  <a:pt x="425300" y="4807948"/>
                </a:lnTo>
                <a:lnTo>
                  <a:pt x="435101" y="4816158"/>
                </a:lnTo>
                <a:lnTo>
                  <a:pt x="441085" y="4827618"/>
                </a:lnTo>
                <a:lnTo>
                  <a:pt x="442492" y="4841132"/>
                </a:lnTo>
                <a:lnTo>
                  <a:pt x="438734" y="4853994"/>
                </a:lnTo>
                <a:lnTo>
                  <a:pt x="430525" y="4863796"/>
                </a:lnTo>
                <a:lnTo>
                  <a:pt x="419064" y="4869779"/>
                </a:lnTo>
                <a:lnTo>
                  <a:pt x="405551" y="4871186"/>
                </a:lnTo>
                <a:lnTo>
                  <a:pt x="392689" y="4867428"/>
                </a:lnTo>
                <a:lnTo>
                  <a:pt x="382888" y="4859219"/>
                </a:lnTo>
                <a:lnTo>
                  <a:pt x="376904" y="4847758"/>
                </a:lnTo>
                <a:lnTo>
                  <a:pt x="375497" y="4834245"/>
                </a:lnTo>
                <a:close/>
              </a:path>
              <a:path w="9987280" h="5440680">
                <a:moveTo>
                  <a:pt x="343751" y="5145153"/>
                </a:moveTo>
                <a:lnTo>
                  <a:pt x="347509" y="5132291"/>
                </a:lnTo>
                <a:lnTo>
                  <a:pt x="355718" y="5122490"/>
                </a:lnTo>
                <a:lnTo>
                  <a:pt x="367179" y="5116506"/>
                </a:lnTo>
                <a:lnTo>
                  <a:pt x="380693" y="5115099"/>
                </a:lnTo>
                <a:lnTo>
                  <a:pt x="393555" y="5118857"/>
                </a:lnTo>
                <a:lnTo>
                  <a:pt x="403356" y="5127066"/>
                </a:lnTo>
                <a:lnTo>
                  <a:pt x="409340" y="5138527"/>
                </a:lnTo>
                <a:lnTo>
                  <a:pt x="410747" y="5152040"/>
                </a:lnTo>
                <a:lnTo>
                  <a:pt x="406989" y="5164902"/>
                </a:lnTo>
                <a:lnTo>
                  <a:pt x="398780" y="5174704"/>
                </a:lnTo>
                <a:lnTo>
                  <a:pt x="387319" y="5180688"/>
                </a:lnTo>
                <a:lnTo>
                  <a:pt x="373806" y="5182095"/>
                </a:lnTo>
                <a:lnTo>
                  <a:pt x="360944" y="5178337"/>
                </a:lnTo>
                <a:lnTo>
                  <a:pt x="351142" y="5170127"/>
                </a:lnTo>
                <a:lnTo>
                  <a:pt x="345159" y="5158667"/>
                </a:lnTo>
                <a:lnTo>
                  <a:pt x="343751" y="5145153"/>
                </a:lnTo>
                <a:close/>
              </a:path>
              <a:path w="9987280" h="5440680">
                <a:moveTo>
                  <a:pt x="315566" y="5440313"/>
                </a:moveTo>
                <a:lnTo>
                  <a:pt x="319296" y="5427545"/>
                </a:lnTo>
                <a:lnTo>
                  <a:pt x="327506" y="5417743"/>
                </a:lnTo>
                <a:lnTo>
                  <a:pt x="338966" y="5411759"/>
                </a:lnTo>
                <a:lnTo>
                  <a:pt x="352480" y="5410352"/>
                </a:lnTo>
                <a:lnTo>
                  <a:pt x="365342" y="5414110"/>
                </a:lnTo>
                <a:lnTo>
                  <a:pt x="375143" y="5422319"/>
                </a:lnTo>
                <a:lnTo>
                  <a:pt x="381127" y="5433780"/>
                </a:lnTo>
                <a:lnTo>
                  <a:pt x="381807" y="5440313"/>
                </a:lnTo>
                <a:lnTo>
                  <a:pt x="315566" y="5440313"/>
                </a:lnTo>
                <a:close/>
              </a:path>
              <a:path w="9987280" h="5440680">
                <a:moveTo>
                  <a:pt x="178954" y="3602635"/>
                </a:moveTo>
                <a:lnTo>
                  <a:pt x="182712" y="3589773"/>
                </a:lnTo>
                <a:lnTo>
                  <a:pt x="190921" y="3579971"/>
                </a:lnTo>
                <a:lnTo>
                  <a:pt x="202382" y="3573988"/>
                </a:lnTo>
                <a:lnTo>
                  <a:pt x="215895" y="3572580"/>
                </a:lnTo>
                <a:lnTo>
                  <a:pt x="228757" y="3576339"/>
                </a:lnTo>
                <a:lnTo>
                  <a:pt x="238559" y="3584548"/>
                </a:lnTo>
                <a:lnTo>
                  <a:pt x="244542" y="3596009"/>
                </a:lnTo>
                <a:lnTo>
                  <a:pt x="245950" y="3609522"/>
                </a:lnTo>
                <a:lnTo>
                  <a:pt x="242192" y="3622384"/>
                </a:lnTo>
                <a:lnTo>
                  <a:pt x="233983" y="3632186"/>
                </a:lnTo>
                <a:lnTo>
                  <a:pt x="222522" y="3638169"/>
                </a:lnTo>
                <a:lnTo>
                  <a:pt x="209009" y="3639576"/>
                </a:lnTo>
                <a:lnTo>
                  <a:pt x="196147" y="3635818"/>
                </a:lnTo>
                <a:lnTo>
                  <a:pt x="186345" y="3627609"/>
                </a:lnTo>
                <a:lnTo>
                  <a:pt x="180362" y="3616148"/>
                </a:lnTo>
                <a:lnTo>
                  <a:pt x="178954" y="3602635"/>
                </a:lnTo>
                <a:close/>
              </a:path>
              <a:path w="9987280" h="5440680">
                <a:moveTo>
                  <a:pt x="147209" y="3913543"/>
                </a:moveTo>
                <a:lnTo>
                  <a:pt x="150967" y="3900681"/>
                </a:lnTo>
                <a:lnTo>
                  <a:pt x="159176" y="3890880"/>
                </a:lnTo>
                <a:lnTo>
                  <a:pt x="170637" y="3884896"/>
                </a:lnTo>
                <a:lnTo>
                  <a:pt x="184150" y="3883489"/>
                </a:lnTo>
                <a:lnTo>
                  <a:pt x="197012" y="3887247"/>
                </a:lnTo>
                <a:lnTo>
                  <a:pt x="206814" y="3895456"/>
                </a:lnTo>
                <a:lnTo>
                  <a:pt x="212797" y="3906917"/>
                </a:lnTo>
                <a:lnTo>
                  <a:pt x="214205" y="3920430"/>
                </a:lnTo>
                <a:lnTo>
                  <a:pt x="210447" y="3933292"/>
                </a:lnTo>
                <a:lnTo>
                  <a:pt x="202238" y="3943094"/>
                </a:lnTo>
                <a:lnTo>
                  <a:pt x="190777" y="3949077"/>
                </a:lnTo>
                <a:lnTo>
                  <a:pt x="177263" y="3950485"/>
                </a:lnTo>
                <a:lnTo>
                  <a:pt x="164401" y="3946726"/>
                </a:lnTo>
                <a:lnTo>
                  <a:pt x="154600" y="3938517"/>
                </a:lnTo>
                <a:lnTo>
                  <a:pt x="148616" y="3927057"/>
                </a:lnTo>
                <a:lnTo>
                  <a:pt x="147209" y="3913543"/>
                </a:lnTo>
                <a:close/>
              </a:path>
              <a:path w="9987280" h="5440680">
                <a:moveTo>
                  <a:pt x="118995" y="4208796"/>
                </a:moveTo>
                <a:lnTo>
                  <a:pt x="122753" y="4195934"/>
                </a:lnTo>
                <a:lnTo>
                  <a:pt x="130962" y="4186133"/>
                </a:lnTo>
                <a:lnTo>
                  <a:pt x="142423" y="4180149"/>
                </a:lnTo>
                <a:lnTo>
                  <a:pt x="155936" y="4178742"/>
                </a:lnTo>
                <a:lnTo>
                  <a:pt x="168798" y="4182500"/>
                </a:lnTo>
                <a:lnTo>
                  <a:pt x="178600" y="4190709"/>
                </a:lnTo>
                <a:lnTo>
                  <a:pt x="184583" y="4202170"/>
                </a:lnTo>
                <a:lnTo>
                  <a:pt x="185991" y="4215683"/>
                </a:lnTo>
                <a:lnTo>
                  <a:pt x="182233" y="4228545"/>
                </a:lnTo>
                <a:lnTo>
                  <a:pt x="174024" y="4238347"/>
                </a:lnTo>
                <a:lnTo>
                  <a:pt x="162563" y="4244330"/>
                </a:lnTo>
                <a:lnTo>
                  <a:pt x="149049" y="4245738"/>
                </a:lnTo>
                <a:lnTo>
                  <a:pt x="136188" y="4241979"/>
                </a:lnTo>
                <a:lnTo>
                  <a:pt x="126386" y="4233770"/>
                </a:lnTo>
                <a:lnTo>
                  <a:pt x="120403" y="4222310"/>
                </a:lnTo>
                <a:lnTo>
                  <a:pt x="118995" y="4208796"/>
                </a:lnTo>
                <a:close/>
              </a:path>
              <a:path w="9987280" h="5440680">
                <a:moveTo>
                  <a:pt x="88761" y="4500852"/>
                </a:moveTo>
                <a:lnTo>
                  <a:pt x="92519" y="4487990"/>
                </a:lnTo>
                <a:lnTo>
                  <a:pt x="100728" y="4478188"/>
                </a:lnTo>
                <a:lnTo>
                  <a:pt x="112189" y="4472205"/>
                </a:lnTo>
                <a:lnTo>
                  <a:pt x="125703" y="4470797"/>
                </a:lnTo>
                <a:lnTo>
                  <a:pt x="138564" y="4474555"/>
                </a:lnTo>
                <a:lnTo>
                  <a:pt x="148366" y="4482764"/>
                </a:lnTo>
                <a:lnTo>
                  <a:pt x="154349" y="4494225"/>
                </a:lnTo>
                <a:lnTo>
                  <a:pt x="155757" y="4507738"/>
                </a:lnTo>
                <a:lnTo>
                  <a:pt x="151998" y="4520601"/>
                </a:lnTo>
                <a:lnTo>
                  <a:pt x="143789" y="4530402"/>
                </a:lnTo>
                <a:lnTo>
                  <a:pt x="132329" y="4536385"/>
                </a:lnTo>
                <a:lnTo>
                  <a:pt x="118816" y="4537793"/>
                </a:lnTo>
                <a:lnTo>
                  <a:pt x="105954" y="4534035"/>
                </a:lnTo>
                <a:lnTo>
                  <a:pt x="96152" y="4525826"/>
                </a:lnTo>
                <a:lnTo>
                  <a:pt x="90169" y="4514365"/>
                </a:lnTo>
                <a:lnTo>
                  <a:pt x="88761" y="4500852"/>
                </a:lnTo>
                <a:close/>
              </a:path>
              <a:path w="9987280" h="5440680">
                <a:moveTo>
                  <a:pt x="59959" y="4798714"/>
                </a:moveTo>
                <a:lnTo>
                  <a:pt x="63717" y="4785852"/>
                </a:lnTo>
                <a:lnTo>
                  <a:pt x="71926" y="4776050"/>
                </a:lnTo>
                <a:lnTo>
                  <a:pt x="83387" y="4770067"/>
                </a:lnTo>
                <a:lnTo>
                  <a:pt x="96900" y="4768659"/>
                </a:lnTo>
                <a:lnTo>
                  <a:pt x="109762" y="4772417"/>
                </a:lnTo>
                <a:lnTo>
                  <a:pt x="119564" y="4780627"/>
                </a:lnTo>
                <a:lnTo>
                  <a:pt x="125547" y="4792087"/>
                </a:lnTo>
                <a:lnTo>
                  <a:pt x="126955" y="4805601"/>
                </a:lnTo>
                <a:lnTo>
                  <a:pt x="123197" y="4818463"/>
                </a:lnTo>
                <a:lnTo>
                  <a:pt x="114987" y="4828264"/>
                </a:lnTo>
                <a:lnTo>
                  <a:pt x="103527" y="4834248"/>
                </a:lnTo>
                <a:lnTo>
                  <a:pt x="90013" y="4835655"/>
                </a:lnTo>
                <a:lnTo>
                  <a:pt x="77151" y="4831897"/>
                </a:lnTo>
                <a:lnTo>
                  <a:pt x="67350" y="4823688"/>
                </a:lnTo>
                <a:lnTo>
                  <a:pt x="61366" y="4812227"/>
                </a:lnTo>
                <a:lnTo>
                  <a:pt x="59959" y="4798714"/>
                </a:lnTo>
                <a:close/>
              </a:path>
              <a:path w="9987280" h="5440680">
                <a:moveTo>
                  <a:pt x="28213" y="5109622"/>
                </a:moveTo>
                <a:lnTo>
                  <a:pt x="31971" y="5096760"/>
                </a:lnTo>
                <a:lnTo>
                  <a:pt x="40180" y="5086959"/>
                </a:lnTo>
                <a:lnTo>
                  <a:pt x="51641" y="5080975"/>
                </a:lnTo>
                <a:lnTo>
                  <a:pt x="65155" y="5079568"/>
                </a:lnTo>
                <a:lnTo>
                  <a:pt x="78017" y="5083326"/>
                </a:lnTo>
                <a:lnTo>
                  <a:pt x="87818" y="5091535"/>
                </a:lnTo>
                <a:lnTo>
                  <a:pt x="93802" y="5102996"/>
                </a:lnTo>
                <a:lnTo>
                  <a:pt x="95209" y="5116509"/>
                </a:lnTo>
                <a:lnTo>
                  <a:pt x="91451" y="5129371"/>
                </a:lnTo>
                <a:lnTo>
                  <a:pt x="83242" y="5139173"/>
                </a:lnTo>
                <a:lnTo>
                  <a:pt x="71781" y="5145156"/>
                </a:lnTo>
                <a:lnTo>
                  <a:pt x="58268" y="5146564"/>
                </a:lnTo>
                <a:lnTo>
                  <a:pt x="45406" y="5142806"/>
                </a:lnTo>
                <a:lnTo>
                  <a:pt x="35604" y="5134597"/>
                </a:lnTo>
                <a:lnTo>
                  <a:pt x="29621" y="5123136"/>
                </a:lnTo>
                <a:lnTo>
                  <a:pt x="28213" y="5109622"/>
                </a:lnTo>
                <a:close/>
              </a:path>
              <a:path w="9987280" h="5440680">
                <a:moveTo>
                  <a:pt x="0" y="5404875"/>
                </a:moveTo>
                <a:lnTo>
                  <a:pt x="3758" y="5392013"/>
                </a:lnTo>
                <a:lnTo>
                  <a:pt x="11967" y="5382212"/>
                </a:lnTo>
                <a:lnTo>
                  <a:pt x="23428" y="5376228"/>
                </a:lnTo>
                <a:lnTo>
                  <a:pt x="36941" y="5374821"/>
                </a:lnTo>
                <a:lnTo>
                  <a:pt x="49803" y="5378579"/>
                </a:lnTo>
                <a:lnTo>
                  <a:pt x="59604" y="5386788"/>
                </a:lnTo>
                <a:lnTo>
                  <a:pt x="65588" y="5398249"/>
                </a:lnTo>
                <a:lnTo>
                  <a:pt x="66995" y="5411762"/>
                </a:lnTo>
                <a:lnTo>
                  <a:pt x="63237" y="5424624"/>
                </a:lnTo>
                <a:lnTo>
                  <a:pt x="55028" y="5434426"/>
                </a:lnTo>
                <a:lnTo>
                  <a:pt x="43752" y="5440313"/>
                </a:lnTo>
                <a:lnTo>
                  <a:pt x="24906" y="5440313"/>
                </a:lnTo>
                <a:lnTo>
                  <a:pt x="17192" y="5438059"/>
                </a:lnTo>
                <a:lnTo>
                  <a:pt x="7391" y="5429850"/>
                </a:lnTo>
                <a:lnTo>
                  <a:pt x="1407" y="5418389"/>
                </a:lnTo>
                <a:lnTo>
                  <a:pt x="0" y="5404875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6884554" y="3445178"/>
            <a:ext cx="812165" cy="876300"/>
          </a:xfrm>
          <a:custGeom>
            <a:avLst/>
            <a:gdLst/>
            <a:ahLst/>
            <a:cxnLst/>
            <a:rect l="l" t="t" r="r" b="b"/>
            <a:pathLst>
              <a:path w="812165" h="876300">
                <a:moveTo>
                  <a:pt x="16784" y="705943"/>
                </a:moveTo>
                <a:lnTo>
                  <a:pt x="20577" y="689130"/>
                </a:lnTo>
                <a:lnTo>
                  <a:pt x="556398" y="0"/>
                </a:lnTo>
                <a:lnTo>
                  <a:pt x="666003" y="109725"/>
                </a:lnTo>
                <a:lnTo>
                  <a:pt x="812040" y="167345"/>
                </a:lnTo>
                <a:lnTo>
                  <a:pt x="812158" y="312696"/>
                </a:lnTo>
                <a:lnTo>
                  <a:pt x="367055" y="875850"/>
                </a:lnTo>
                <a:lnTo>
                  <a:pt x="238537" y="874280"/>
                </a:lnTo>
                <a:lnTo>
                  <a:pt x="164556" y="874043"/>
                </a:lnTo>
                <a:lnTo>
                  <a:pt x="54891" y="873984"/>
                </a:lnTo>
                <a:lnTo>
                  <a:pt x="0" y="801278"/>
                </a:lnTo>
                <a:lnTo>
                  <a:pt x="16784" y="705943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661565" y="8584085"/>
            <a:ext cx="662940" cy="1703070"/>
          </a:xfrm>
          <a:custGeom>
            <a:avLst/>
            <a:gdLst/>
            <a:ahLst/>
            <a:cxnLst/>
            <a:rect l="l" t="t" r="r" b="b"/>
            <a:pathLst>
              <a:path w="662940" h="1703070">
                <a:moveTo>
                  <a:pt x="141144" y="0"/>
                </a:moveTo>
                <a:lnTo>
                  <a:pt x="235330" y="32213"/>
                </a:lnTo>
                <a:lnTo>
                  <a:pt x="394158" y="81751"/>
                </a:lnTo>
                <a:lnTo>
                  <a:pt x="519419" y="195007"/>
                </a:lnTo>
                <a:lnTo>
                  <a:pt x="662926" y="227379"/>
                </a:lnTo>
                <a:lnTo>
                  <a:pt x="556481" y="1702914"/>
                </a:lnTo>
                <a:lnTo>
                  <a:pt x="0" y="1702914"/>
                </a:lnTo>
                <a:lnTo>
                  <a:pt x="141144" y="0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NK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6238998" y="9534526"/>
            <a:ext cx="5791200" cy="547800"/>
          </a:xfrm>
          <a:prstGeom prst="rect">
            <a:avLst/>
          </a:prstGeom>
          <a:noFill/>
          <a:ln>
            <a:noFill/>
          </a:ln>
        </p:spPr>
        <p:txBody>
          <a:bodyPr wrap="square" lIns="79125" tIns="39550" rIns="79125" bIns="39550" anchor="t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idx="0"/>
          </p:nvPr>
        </p:nvSpPr>
        <p:spPr>
          <a:xfrm>
            <a:off x="7554246" y="3452687"/>
            <a:ext cx="3179507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fffaef"/>
                </a:solidFill>
                <a:latin typeface="바탕"/>
                <a:cs typeface="바탕"/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1">
              <a:rPr lang="en-US"/>
              <a:pPr>
                <a:defRPr/>
              </a:pPr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#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transition xmlns:mc="http://schemas.openxmlformats.org/markup-compatibility/2006" xmlns:hp="http://schemas.haansoft.com/office/presentation/8.0" mc:Ignorable="hp" hp:hslDur="50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673488" y="6476905"/>
            <a:ext cx="11614785" cy="3810635"/>
          </a:xfrm>
          <a:custGeom>
            <a:avLst/>
            <a:gdLst/>
            <a:rect l="l" t="t" r="r" b="b"/>
            <a:pathLst>
              <a:path w="11614785" h="3810634">
                <a:moveTo>
                  <a:pt x="11614510" y="3810093"/>
                </a:moveTo>
                <a:lnTo>
                  <a:pt x="221586" y="3810093"/>
                </a:lnTo>
                <a:lnTo>
                  <a:pt x="2894" y="1759235"/>
                </a:lnTo>
                <a:lnTo>
                  <a:pt x="0" y="1712138"/>
                </a:lnTo>
                <a:lnTo>
                  <a:pt x="1318" y="1665766"/>
                </a:lnTo>
                <a:lnTo>
                  <a:pt x="6688" y="1620339"/>
                </a:lnTo>
                <a:lnTo>
                  <a:pt x="15948" y="1576057"/>
                </a:lnTo>
                <a:lnTo>
                  <a:pt x="28935" y="1533122"/>
                </a:lnTo>
                <a:lnTo>
                  <a:pt x="45486" y="1491735"/>
                </a:lnTo>
                <a:lnTo>
                  <a:pt x="65439" y="1452098"/>
                </a:lnTo>
                <a:lnTo>
                  <a:pt x="88633" y="1414411"/>
                </a:lnTo>
                <a:lnTo>
                  <a:pt x="114904" y="1378877"/>
                </a:lnTo>
                <a:lnTo>
                  <a:pt x="144090" y="1345695"/>
                </a:lnTo>
                <a:lnTo>
                  <a:pt x="176029" y="1315069"/>
                </a:lnTo>
                <a:lnTo>
                  <a:pt x="210559" y="1287199"/>
                </a:lnTo>
                <a:lnTo>
                  <a:pt x="247517" y="1262286"/>
                </a:lnTo>
                <a:lnTo>
                  <a:pt x="286741" y="1240532"/>
                </a:lnTo>
                <a:lnTo>
                  <a:pt x="328069" y="1222138"/>
                </a:lnTo>
                <a:lnTo>
                  <a:pt x="371338" y="1207305"/>
                </a:lnTo>
                <a:lnTo>
                  <a:pt x="416386" y="1196236"/>
                </a:lnTo>
                <a:lnTo>
                  <a:pt x="463050" y="1189130"/>
                </a:lnTo>
                <a:lnTo>
                  <a:pt x="11614510" y="0"/>
                </a:lnTo>
                <a:lnTo>
                  <a:pt x="11614510" y="3810093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839012" y="6422778"/>
            <a:ext cx="11449050" cy="3864610"/>
          </a:xfrm>
          <a:custGeom>
            <a:avLst/>
            <a:gdLst/>
            <a:rect l="l" t="t" r="r" b="b"/>
            <a:pathLst>
              <a:path w="11449050" h="3864609">
                <a:moveTo>
                  <a:pt x="11448987" y="3864221"/>
                </a:moveTo>
                <a:lnTo>
                  <a:pt x="6645702" y="3864221"/>
                </a:lnTo>
                <a:lnTo>
                  <a:pt x="6292279" y="549883"/>
                </a:lnTo>
                <a:lnTo>
                  <a:pt x="11448987" y="0"/>
                </a:lnTo>
                <a:lnTo>
                  <a:pt x="11448987" y="108773"/>
                </a:lnTo>
                <a:lnTo>
                  <a:pt x="6530741" y="633227"/>
                </a:lnTo>
                <a:lnTo>
                  <a:pt x="6491087" y="645720"/>
                </a:lnTo>
                <a:lnTo>
                  <a:pt x="6460388" y="671539"/>
                </a:lnTo>
                <a:lnTo>
                  <a:pt x="6441624" y="706992"/>
                </a:lnTo>
                <a:lnTo>
                  <a:pt x="6437774" y="748389"/>
                </a:lnTo>
                <a:lnTo>
                  <a:pt x="6450260" y="787983"/>
                </a:lnTo>
                <a:lnTo>
                  <a:pt x="6476076" y="818652"/>
                </a:lnTo>
                <a:lnTo>
                  <a:pt x="6511528" y="837405"/>
                </a:lnTo>
                <a:lnTo>
                  <a:pt x="6552924" y="841253"/>
                </a:lnTo>
                <a:lnTo>
                  <a:pt x="11448987" y="319164"/>
                </a:lnTo>
                <a:lnTo>
                  <a:pt x="11448987" y="799363"/>
                </a:lnTo>
                <a:lnTo>
                  <a:pt x="6603554" y="1316053"/>
                </a:lnTo>
                <a:lnTo>
                  <a:pt x="6563900" y="1328545"/>
                </a:lnTo>
                <a:lnTo>
                  <a:pt x="6533200" y="1354352"/>
                </a:lnTo>
                <a:lnTo>
                  <a:pt x="6514432" y="1389775"/>
                </a:lnTo>
                <a:lnTo>
                  <a:pt x="6510575" y="1431112"/>
                </a:lnTo>
                <a:lnTo>
                  <a:pt x="6523069" y="1470766"/>
                </a:lnTo>
                <a:lnTo>
                  <a:pt x="6548887" y="1501464"/>
                </a:lnTo>
                <a:lnTo>
                  <a:pt x="6584340" y="1520229"/>
                </a:lnTo>
                <a:lnTo>
                  <a:pt x="6625737" y="1524079"/>
                </a:lnTo>
                <a:lnTo>
                  <a:pt x="11448987" y="1009754"/>
                </a:lnTo>
                <a:lnTo>
                  <a:pt x="11448987" y="1489953"/>
                </a:lnTo>
                <a:lnTo>
                  <a:pt x="6676367" y="1998879"/>
                </a:lnTo>
                <a:lnTo>
                  <a:pt x="6636713" y="2011370"/>
                </a:lnTo>
                <a:lnTo>
                  <a:pt x="6606013" y="2037178"/>
                </a:lnTo>
                <a:lnTo>
                  <a:pt x="6587245" y="2072600"/>
                </a:lnTo>
                <a:lnTo>
                  <a:pt x="6583388" y="2113938"/>
                </a:lnTo>
                <a:lnTo>
                  <a:pt x="6595877" y="2153548"/>
                </a:lnTo>
                <a:lnTo>
                  <a:pt x="6621696" y="2184252"/>
                </a:lnTo>
                <a:lnTo>
                  <a:pt x="6657151" y="2203040"/>
                </a:lnTo>
                <a:lnTo>
                  <a:pt x="6698550" y="2206905"/>
                </a:lnTo>
                <a:lnTo>
                  <a:pt x="11448987" y="1700344"/>
                </a:lnTo>
                <a:lnTo>
                  <a:pt x="11448987" y="2180543"/>
                </a:lnTo>
                <a:lnTo>
                  <a:pt x="6749180" y="2681705"/>
                </a:lnTo>
                <a:lnTo>
                  <a:pt x="6709526" y="2694196"/>
                </a:lnTo>
                <a:lnTo>
                  <a:pt x="6678825" y="2720003"/>
                </a:lnTo>
                <a:lnTo>
                  <a:pt x="6660058" y="2755426"/>
                </a:lnTo>
                <a:lnTo>
                  <a:pt x="6656201" y="2796763"/>
                </a:lnTo>
                <a:lnTo>
                  <a:pt x="6668689" y="2836374"/>
                </a:lnTo>
                <a:lnTo>
                  <a:pt x="6694509" y="2867078"/>
                </a:lnTo>
                <a:lnTo>
                  <a:pt x="6729964" y="2885866"/>
                </a:lnTo>
                <a:lnTo>
                  <a:pt x="6771362" y="2889731"/>
                </a:lnTo>
                <a:lnTo>
                  <a:pt x="11448987" y="2390935"/>
                </a:lnTo>
                <a:lnTo>
                  <a:pt x="11448987" y="2871133"/>
                </a:lnTo>
                <a:lnTo>
                  <a:pt x="6821992" y="3364530"/>
                </a:lnTo>
                <a:lnTo>
                  <a:pt x="6782338" y="3377022"/>
                </a:lnTo>
                <a:lnTo>
                  <a:pt x="6751638" y="3402829"/>
                </a:lnTo>
                <a:lnTo>
                  <a:pt x="6732870" y="3438252"/>
                </a:lnTo>
                <a:lnTo>
                  <a:pt x="6729014" y="3479589"/>
                </a:lnTo>
                <a:lnTo>
                  <a:pt x="6741502" y="3519200"/>
                </a:lnTo>
                <a:lnTo>
                  <a:pt x="6767321" y="3549903"/>
                </a:lnTo>
                <a:lnTo>
                  <a:pt x="6802777" y="3568692"/>
                </a:lnTo>
                <a:lnTo>
                  <a:pt x="6844175" y="3572557"/>
                </a:lnTo>
                <a:lnTo>
                  <a:pt x="11448987" y="3081525"/>
                </a:lnTo>
                <a:lnTo>
                  <a:pt x="11448987" y="3864221"/>
                </a:lnTo>
                <a:close/>
              </a:path>
              <a:path w="11449050" h="3864609">
                <a:moveTo>
                  <a:pt x="11448987" y="319164"/>
                </a:moveTo>
                <a:lnTo>
                  <a:pt x="6552924" y="841253"/>
                </a:lnTo>
                <a:lnTo>
                  <a:pt x="6592519" y="828768"/>
                </a:lnTo>
                <a:lnTo>
                  <a:pt x="6623188" y="802964"/>
                </a:lnTo>
                <a:lnTo>
                  <a:pt x="6641945" y="767543"/>
                </a:lnTo>
                <a:lnTo>
                  <a:pt x="6645800" y="726206"/>
                </a:lnTo>
                <a:lnTo>
                  <a:pt x="6633308" y="686552"/>
                </a:lnTo>
                <a:lnTo>
                  <a:pt x="6607501" y="655852"/>
                </a:lnTo>
                <a:lnTo>
                  <a:pt x="6572078" y="637084"/>
                </a:lnTo>
                <a:lnTo>
                  <a:pt x="6530741" y="633227"/>
                </a:lnTo>
                <a:lnTo>
                  <a:pt x="11448987" y="108773"/>
                </a:lnTo>
                <a:lnTo>
                  <a:pt x="11448987" y="319164"/>
                </a:lnTo>
                <a:close/>
              </a:path>
              <a:path w="11449050" h="3864609">
                <a:moveTo>
                  <a:pt x="11448987" y="1009754"/>
                </a:moveTo>
                <a:lnTo>
                  <a:pt x="6625737" y="1524079"/>
                </a:lnTo>
                <a:lnTo>
                  <a:pt x="6665331" y="1511592"/>
                </a:lnTo>
                <a:lnTo>
                  <a:pt x="6696000" y="1485777"/>
                </a:lnTo>
                <a:lnTo>
                  <a:pt x="6714753" y="1450325"/>
                </a:lnTo>
                <a:lnTo>
                  <a:pt x="6718601" y="1408929"/>
                </a:lnTo>
                <a:lnTo>
                  <a:pt x="6706116" y="1369334"/>
                </a:lnTo>
                <a:lnTo>
                  <a:pt x="6680312" y="1338665"/>
                </a:lnTo>
                <a:lnTo>
                  <a:pt x="6644891" y="1319908"/>
                </a:lnTo>
                <a:lnTo>
                  <a:pt x="6603554" y="1316053"/>
                </a:lnTo>
                <a:lnTo>
                  <a:pt x="11448987" y="799363"/>
                </a:lnTo>
                <a:lnTo>
                  <a:pt x="11448987" y="1009754"/>
                </a:lnTo>
                <a:close/>
              </a:path>
              <a:path w="11449050" h="3864609">
                <a:moveTo>
                  <a:pt x="11448987" y="1700344"/>
                </a:moveTo>
                <a:lnTo>
                  <a:pt x="6698550" y="2206905"/>
                </a:lnTo>
                <a:lnTo>
                  <a:pt x="6738142" y="2194404"/>
                </a:lnTo>
                <a:lnTo>
                  <a:pt x="6768808" y="2168565"/>
                </a:lnTo>
                <a:lnTo>
                  <a:pt x="6787561" y="2133108"/>
                </a:lnTo>
                <a:lnTo>
                  <a:pt x="6791414" y="2091755"/>
                </a:lnTo>
                <a:lnTo>
                  <a:pt x="6778929" y="2052160"/>
                </a:lnTo>
                <a:lnTo>
                  <a:pt x="6753125" y="2021490"/>
                </a:lnTo>
                <a:lnTo>
                  <a:pt x="6717704" y="2002734"/>
                </a:lnTo>
                <a:lnTo>
                  <a:pt x="6676367" y="1998879"/>
                </a:lnTo>
                <a:lnTo>
                  <a:pt x="11448987" y="1489953"/>
                </a:lnTo>
                <a:lnTo>
                  <a:pt x="11448987" y="1700344"/>
                </a:lnTo>
                <a:close/>
              </a:path>
              <a:path w="11449050" h="3864609">
                <a:moveTo>
                  <a:pt x="11448987" y="2390935"/>
                </a:moveTo>
                <a:lnTo>
                  <a:pt x="6771362" y="2889731"/>
                </a:lnTo>
                <a:lnTo>
                  <a:pt x="6810955" y="2877230"/>
                </a:lnTo>
                <a:lnTo>
                  <a:pt x="6841621" y="2851390"/>
                </a:lnTo>
                <a:lnTo>
                  <a:pt x="6860374" y="2815934"/>
                </a:lnTo>
                <a:lnTo>
                  <a:pt x="6864227" y="2774581"/>
                </a:lnTo>
                <a:lnTo>
                  <a:pt x="6851742" y="2734986"/>
                </a:lnTo>
                <a:lnTo>
                  <a:pt x="6825938" y="2704316"/>
                </a:lnTo>
                <a:lnTo>
                  <a:pt x="6790517" y="2685560"/>
                </a:lnTo>
                <a:lnTo>
                  <a:pt x="6749180" y="2681705"/>
                </a:lnTo>
                <a:lnTo>
                  <a:pt x="11448987" y="2180543"/>
                </a:lnTo>
                <a:lnTo>
                  <a:pt x="11448987" y="2390935"/>
                </a:lnTo>
                <a:close/>
              </a:path>
              <a:path w="11449050" h="3864609">
                <a:moveTo>
                  <a:pt x="11448987" y="3081525"/>
                </a:moveTo>
                <a:lnTo>
                  <a:pt x="6844175" y="3572557"/>
                </a:lnTo>
                <a:lnTo>
                  <a:pt x="6883768" y="3560055"/>
                </a:lnTo>
                <a:lnTo>
                  <a:pt x="6914434" y="3534216"/>
                </a:lnTo>
                <a:lnTo>
                  <a:pt x="6933187" y="3498759"/>
                </a:lnTo>
                <a:lnTo>
                  <a:pt x="6937040" y="3457406"/>
                </a:lnTo>
                <a:lnTo>
                  <a:pt x="6924555" y="3417812"/>
                </a:lnTo>
                <a:lnTo>
                  <a:pt x="6898751" y="3387142"/>
                </a:lnTo>
                <a:lnTo>
                  <a:pt x="6863329" y="3368385"/>
                </a:lnTo>
                <a:lnTo>
                  <a:pt x="6821992" y="3364530"/>
                </a:lnTo>
                <a:lnTo>
                  <a:pt x="11448987" y="2871133"/>
                </a:lnTo>
                <a:lnTo>
                  <a:pt x="11448987" y="3081525"/>
                </a:lnTo>
                <a:close/>
              </a:path>
              <a:path w="11449050" h="3864609">
                <a:moveTo>
                  <a:pt x="6395700" y="3864221"/>
                </a:moveTo>
                <a:lnTo>
                  <a:pt x="233790" y="3864221"/>
                </a:lnTo>
                <a:lnTo>
                  <a:pt x="2704" y="1697138"/>
                </a:lnTo>
                <a:lnTo>
                  <a:pt x="0" y="1648705"/>
                </a:lnTo>
                <a:lnTo>
                  <a:pt x="2149" y="1601161"/>
                </a:lnTo>
                <a:lnTo>
                  <a:pt x="8942" y="1554767"/>
                </a:lnTo>
                <a:lnTo>
                  <a:pt x="20166" y="1509787"/>
                </a:lnTo>
                <a:lnTo>
                  <a:pt x="35610" y="1466481"/>
                </a:lnTo>
                <a:lnTo>
                  <a:pt x="55063" y="1425114"/>
                </a:lnTo>
                <a:lnTo>
                  <a:pt x="78314" y="1385946"/>
                </a:lnTo>
                <a:lnTo>
                  <a:pt x="105163" y="1349225"/>
                </a:lnTo>
                <a:lnTo>
                  <a:pt x="135437" y="1315188"/>
                </a:lnTo>
                <a:lnTo>
                  <a:pt x="168735" y="1284262"/>
                </a:lnTo>
                <a:lnTo>
                  <a:pt x="205061" y="1256516"/>
                </a:lnTo>
                <a:lnTo>
                  <a:pt x="244127" y="1232280"/>
                </a:lnTo>
                <a:lnTo>
                  <a:pt x="285722" y="1211817"/>
                </a:lnTo>
                <a:lnTo>
                  <a:pt x="329635" y="1195390"/>
                </a:lnTo>
                <a:lnTo>
                  <a:pt x="375653" y="1183260"/>
                </a:lnTo>
                <a:lnTo>
                  <a:pt x="423566" y="1175690"/>
                </a:lnTo>
                <a:lnTo>
                  <a:pt x="6045088" y="576242"/>
                </a:lnTo>
                <a:lnTo>
                  <a:pt x="6056557" y="683792"/>
                </a:lnTo>
                <a:lnTo>
                  <a:pt x="5829666" y="707986"/>
                </a:lnTo>
                <a:lnTo>
                  <a:pt x="5790055" y="720475"/>
                </a:lnTo>
                <a:lnTo>
                  <a:pt x="5759344" y="746307"/>
                </a:lnTo>
                <a:lnTo>
                  <a:pt x="5740563" y="781749"/>
                </a:lnTo>
                <a:lnTo>
                  <a:pt x="5736698" y="823147"/>
                </a:lnTo>
                <a:lnTo>
                  <a:pt x="5749199" y="862740"/>
                </a:lnTo>
                <a:lnTo>
                  <a:pt x="5775039" y="893406"/>
                </a:lnTo>
                <a:lnTo>
                  <a:pt x="5810495" y="912159"/>
                </a:lnTo>
                <a:lnTo>
                  <a:pt x="5851848" y="916012"/>
                </a:lnTo>
                <a:lnTo>
                  <a:pt x="6078739" y="891818"/>
                </a:lnTo>
                <a:lnTo>
                  <a:pt x="6129369" y="1366618"/>
                </a:lnTo>
                <a:lnTo>
                  <a:pt x="5902478" y="1390812"/>
                </a:lnTo>
                <a:lnTo>
                  <a:pt x="5862868" y="1403299"/>
                </a:lnTo>
                <a:lnTo>
                  <a:pt x="5832163" y="1429107"/>
                </a:lnTo>
                <a:lnTo>
                  <a:pt x="5813371" y="1464532"/>
                </a:lnTo>
                <a:lnTo>
                  <a:pt x="5809500" y="1505871"/>
                </a:lnTo>
                <a:lnTo>
                  <a:pt x="5822007" y="1545523"/>
                </a:lnTo>
                <a:lnTo>
                  <a:pt x="5847850" y="1576219"/>
                </a:lnTo>
                <a:lnTo>
                  <a:pt x="5883308" y="1594983"/>
                </a:lnTo>
                <a:lnTo>
                  <a:pt x="5924661" y="1598838"/>
                </a:lnTo>
                <a:lnTo>
                  <a:pt x="6151552" y="1574644"/>
                </a:lnTo>
                <a:lnTo>
                  <a:pt x="6202182" y="2049443"/>
                </a:lnTo>
                <a:lnTo>
                  <a:pt x="5975291" y="2073638"/>
                </a:lnTo>
                <a:lnTo>
                  <a:pt x="5935681" y="2086125"/>
                </a:lnTo>
                <a:lnTo>
                  <a:pt x="5904976" y="2111932"/>
                </a:lnTo>
                <a:lnTo>
                  <a:pt x="5886184" y="2147358"/>
                </a:lnTo>
                <a:lnTo>
                  <a:pt x="5882313" y="2188696"/>
                </a:lnTo>
                <a:lnTo>
                  <a:pt x="5894816" y="2228305"/>
                </a:lnTo>
                <a:lnTo>
                  <a:pt x="5920659" y="2259007"/>
                </a:lnTo>
                <a:lnTo>
                  <a:pt x="5956119" y="2277794"/>
                </a:lnTo>
                <a:lnTo>
                  <a:pt x="5997474" y="2281664"/>
                </a:lnTo>
                <a:lnTo>
                  <a:pt x="6224365" y="2257469"/>
                </a:lnTo>
                <a:lnTo>
                  <a:pt x="6274995" y="2732269"/>
                </a:lnTo>
                <a:lnTo>
                  <a:pt x="6048104" y="2756464"/>
                </a:lnTo>
                <a:lnTo>
                  <a:pt x="6008493" y="2768950"/>
                </a:lnTo>
                <a:lnTo>
                  <a:pt x="5977788" y="2794758"/>
                </a:lnTo>
                <a:lnTo>
                  <a:pt x="5958997" y="2830183"/>
                </a:lnTo>
                <a:lnTo>
                  <a:pt x="5955126" y="2871522"/>
                </a:lnTo>
                <a:lnTo>
                  <a:pt x="5967628" y="2911131"/>
                </a:lnTo>
                <a:lnTo>
                  <a:pt x="5993472" y="2941832"/>
                </a:lnTo>
                <a:lnTo>
                  <a:pt x="6028932" y="2960620"/>
                </a:lnTo>
                <a:lnTo>
                  <a:pt x="6070287" y="2964490"/>
                </a:lnTo>
                <a:lnTo>
                  <a:pt x="6297178" y="2940295"/>
                </a:lnTo>
                <a:lnTo>
                  <a:pt x="6347808" y="3415095"/>
                </a:lnTo>
                <a:lnTo>
                  <a:pt x="6120917" y="3439289"/>
                </a:lnTo>
                <a:lnTo>
                  <a:pt x="6081306" y="3451776"/>
                </a:lnTo>
                <a:lnTo>
                  <a:pt x="6050601" y="3477584"/>
                </a:lnTo>
                <a:lnTo>
                  <a:pt x="6031809" y="3513009"/>
                </a:lnTo>
                <a:lnTo>
                  <a:pt x="6027938" y="3554348"/>
                </a:lnTo>
                <a:lnTo>
                  <a:pt x="6040441" y="3593957"/>
                </a:lnTo>
                <a:lnTo>
                  <a:pt x="6066284" y="3624658"/>
                </a:lnTo>
                <a:lnTo>
                  <a:pt x="6101745" y="3643446"/>
                </a:lnTo>
                <a:lnTo>
                  <a:pt x="6143100" y="3647315"/>
                </a:lnTo>
                <a:lnTo>
                  <a:pt x="6369990" y="3623121"/>
                </a:lnTo>
                <a:lnTo>
                  <a:pt x="6395700" y="3864221"/>
                </a:lnTo>
                <a:close/>
              </a:path>
              <a:path w="11449050" h="3864609">
                <a:moveTo>
                  <a:pt x="6078739" y="891818"/>
                </a:moveTo>
                <a:lnTo>
                  <a:pt x="5851848" y="916012"/>
                </a:lnTo>
                <a:lnTo>
                  <a:pt x="5891443" y="903527"/>
                </a:lnTo>
                <a:lnTo>
                  <a:pt x="5922113" y="877723"/>
                </a:lnTo>
                <a:lnTo>
                  <a:pt x="5940869" y="842302"/>
                </a:lnTo>
                <a:lnTo>
                  <a:pt x="5944724" y="800965"/>
                </a:lnTo>
                <a:lnTo>
                  <a:pt x="5932233" y="761311"/>
                </a:lnTo>
                <a:lnTo>
                  <a:pt x="5906426" y="730611"/>
                </a:lnTo>
                <a:lnTo>
                  <a:pt x="5871003" y="711843"/>
                </a:lnTo>
                <a:lnTo>
                  <a:pt x="5829666" y="707986"/>
                </a:lnTo>
                <a:lnTo>
                  <a:pt x="6056557" y="683792"/>
                </a:lnTo>
                <a:lnTo>
                  <a:pt x="6078739" y="891818"/>
                </a:lnTo>
                <a:close/>
              </a:path>
              <a:path w="11449050" h="3864609">
                <a:moveTo>
                  <a:pt x="6151552" y="1574644"/>
                </a:moveTo>
                <a:lnTo>
                  <a:pt x="5924661" y="1598838"/>
                </a:lnTo>
                <a:lnTo>
                  <a:pt x="5964256" y="1586351"/>
                </a:lnTo>
                <a:lnTo>
                  <a:pt x="5994924" y="1560536"/>
                </a:lnTo>
                <a:lnTo>
                  <a:pt x="6013677" y="1525084"/>
                </a:lnTo>
                <a:lnTo>
                  <a:pt x="6017526" y="1483688"/>
                </a:lnTo>
                <a:lnTo>
                  <a:pt x="6005041" y="1444093"/>
                </a:lnTo>
                <a:lnTo>
                  <a:pt x="5979237" y="1413423"/>
                </a:lnTo>
                <a:lnTo>
                  <a:pt x="5943816" y="1394667"/>
                </a:lnTo>
                <a:lnTo>
                  <a:pt x="5902478" y="1390812"/>
                </a:lnTo>
                <a:lnTo>
                  <a:pt x="6129369" y="1366618"/>
                </a:lnTo>
                <a:lnTo>
                  <a:pt x="6151552" y="1574644"/>
                </a:lnTo>
                <a:close/>
              </a:path>
              <a:path w="11449050" h="3864609">
                <a:moveTo>
                  <a:pt x="6224365" y="2257469"/>
                </a:moveTo>
                <a:lnTo>
                  <a:pt x="5997474" y="2281664"/>
                </a:lnTo>
                <a:lnTo>
                  <a:pt x="6037067" y="2269163"/>
                </a:lnTo>
                <a:lnTo>
                  <a:pt x="6067733" y="2243323"/>
                </a:lnTo>
                <a:lnTo>
                  <a:pt x="6086486" y="2207867"/>
                </a:lnTo>
                <a:lnTo>
                  <a:pt x="6090339" y="2166514"/>
                </a:lnTo>
                <a:lnTo>
                  <a:pt x="6077854" y="2126919"/>
                </a:lnTo>
                <a:lnTo>
                  <a:pt x="6052050" y="2096249"/>
                </a:lnTo>
                <a:lnTo>
                  <a:pt x="6016628" y="2077493"/>
                </a:lnTo>
                <a:lnTo>
                  <a:pt x="5975291" y="2073638"/>
                </a:lnTo>
                <a:lnTo>
                  <a:pt x="6202182" y="2049443"/>
                </a:lnTo>
                <a:lnTo>
                  <a:pt x="6224365" y="2257469"/>
                </a:lnTo>
                <a:close/>
              </a:path>
              <a:path w="11449050" h="3864609">
                <a:moveTo>
                  <a:pt x="6297178" y="2940295"/>
                </a:moveTo>
                <a:lnTo>
                  <a:pt x="6070287" y="2964490"/>
                </a:lnTo>
                <a:lnTo>
                  <a:pt x="6109880" y="2951988"/>
                </a:lnTo>
                <a:lnTo>
                  <a:pt x="6140546" y="2926149"/>
                </a:lnTo>
                <a:lnTo>
                  <a:pt x="6159298" y="2890693"/>
                </a:lnTo>
                <a:lnTo>
                  <a:pt x="6163152" y="2849339"/>
                </a:lnTo>
                <a:lnTo>
                  <a:pt x="6150667" y="2809745"/>
                </a:lnTo>
                <a:lnTo>
                  <a:pt x="6124863" y="2779075"/>
                </a:lnTo>
                <a:lnTo>
                  <a:pt x="6089441" y="2760319"/>
                </a:lnTo>
                <a:lnTo>
                  <a:pt x="6048104" y="2756464"/>
                </a:lnTo>
                <a:lnTo>
                  <a:pt x="6274995" y="2732269"/>
                </a:lnTo>
                <a:lnTo>
                  <a:pt x="6297178" y="2940295"/>
                </a:lnTo>
                <a:close/>
              </a:path>
              <a:path w="11449050" h="3864609">
                <a:moveTo>
                  <a:pt x="6369990" y="3623121"/>
                </a:moveTo>
                <a:lnTo>
                  <a:pt x="6143100" y="3647315"/>
                </a:lnTo>
                <a:lnTo>
                  <a:pt x="6182693" y="3634814"/>
                </a:lnTo>
                <a:lnTo>
                  <a:pt x="6213359" y="3608975"/>
                </a:lnTo>
                <a:lnTo>
                  <a:pt x="6232111" y="3573518"/>
                </a:lnTo>
                <a:lnTo>
                  <a:pt x="6235965" y="3532165"/>
                </a:lnTo>
                <a:lnTo>
                  <a:pt x="6223479" y="3492570"/>
                </a:lnTo>
                <a:lnTo>
                  <a:pt x="6197675" y="3461901"/>
                </a:lnTo>
                <a:lnTo>
                  <a:pt x="6162254" y="3443144"/>
                </a:lnTo>
                <a:lnTo>
                  <a:pt x="6120917" y="3439289"/>
                </a:lnTo>
                <a:lnTo>
                  <a:pt x="6347808" y="3415095"/>
                </a:lnTo>
                <a:lnTo>
                  <a:pt x="6369990" y="3623121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6882967" y="7126995"/>
            <a:ext cx="11405235" cy="3160395"/>
          </a:xfrm>
          <a:custGeom>
            <a:avLst/>
            <a:gdLst/>
            <a:rect l="l" t="t" r="r" b="b"/>
            <a:pathLst>
              <a:path w="11405235" h="3160395">
                <a:moveTo>
                  <a:pt x="11405032" y="670326"/>
                </a:moveTo>
                <a:lnTo>
                  <a:pt x="6393250" y="1204755"/>
                </a:lnTo>
                <a:lnTo>
                  <a:pt x="6390452" y="1178508"/>
                </a:lnTo>
                <a:lnTo>
                  <a:pt x="11405032" y="643781"/>
                </a:lnTo>
                <a:lnTo>
                  <a:pt x="11405032" y="670326"/>
                </a:lnTo>
                <a:close/>
              </a:path>
              <a:path w="11405235" h="3160395">
                <a:moveTo>
                  <a:pt x="11405032" y="1150525"/>
                </a:moveTo>
                <a:lnTo>
                  <a:pt x="6443880" y="1679555"/>
                </a:lnTo>
                <a:lnTo>
                  <a:pt x="6441082" y="1653308"/>
                </a:lnTo>
                <a:lnTo>
                  <a:pt x="11405032" y="1123979"/>
                </a:lnTo>
                <a:lnTo>
                  <a:pt x="11405032" y="1150525"/>
                </a:lnTo>
                <a:close/>
              </a:path>
              <a:path w="11405235" h="3160395">
                <a:moveTo>
                  <a:pt x="11405032" y="1630723"/>
                </a:moveTo>
                <a:lnTo>
                  <a:pt x="6812855" y="2120408"/>
                </a:lnTo>
                <a:lnTo>
                  <a:pt x="6815330" y="2113824"/>
                </a:lnTo>
                <a:lnTo>
                  <a:pt x="6817409" y="2107077"/>
                </a:lnTo>
                <a:lnTo>
                  <a:pt x="6819023" y="2100167"/>
                </a:lnTo>
                <a:lnTo>
                  <a:pt x="6820104" y="2093090"/>
                </a:lnTo>
                <a:lnTo>
                  <a:pt x="11405032" y="1604178"/>
                </a:lnTo>
                <a:lnTo>
                  <a:pt x="11405032" y="1630723"/>
                </a:lnTo>
                <a:close/>
              </a:path>
              <a:path w="11405235" h="3160395">
                <a:moveTo>
                  <a:pt x="11405032" y="190127"/>
                </a:moveTo>
                <a:lnTo>
                  <a:pt x="6672550" y="694773"/>
                </a:lnTo>
                <a:lnTo>
                  <a:pt x="6670957" y="688083"/>
                </a:lnTo>
                <a:lnTo>
                  <a:pt x="6669003" y="681568"/>
                </a:lnTo>
                <a:lnTo>
                  <a:pt x="6666662" y="675249"/>
                </a:lnTo>
                <a:lnTo>
                  <a:pt x="6663907" y="669150"/>
                </a:lnTo>
                <a:lnTo>
                  <a:pt x="11405032" y="163582"/>
                </a:lnTo>
                <a:lnTo>
                  <a:pt x="11405032" y="190127"/>
                </a:lnTo>
                <a:close/>
              </a:path>
              <a:path w="11405235" h="3160395">
                <a:moveTo>
                  <a:pt x="5765499" y="791496"/>
                </a:moveTo>
                <a:lnTo>
                  <a:pt x="2798" y="1405999"/>
                </a:lnTo>
                <a:lnTo>
                  <a:pt x="0" y="1379752"/>
                </a:lnTo>
                <a:lnTo>
                  <a:pt x="5768647" y="764615"/>
                </a:lnTo>
                <a:lnTo>
                  <a:pt x="5767181" y="771165"/>
                </a:lnTo>
                <a:lnTo>
                  <a:pt x="5766194" y="777838"/>
                </a:lnTo>
                <a:lnTo>
                  <a:pt x="5765647" y="784621"/>
                </a:lnTo>
                <a:lnTo>
                  <a:pt x="5765499" y="791496"/>
                </a:lnTo>
                <a:close/>
              </a:path>
              <a:path w="11405235" h="3160395">
                <a:moveTo>
                  <a:pt x="6686186" y="2121783"/>
                </a:moveTo>
                <a:lnTo>
                  <a:pt x="6053188" y="2189283"/>
                </a:lnTo>
                <a:lnTo>
                  <a:pt x="6039668" y="2188014"/>
                </a:lnTo>
                <a:lnTo>
                  <a:pt x="6028068" y="2181864"/>
                </a:lnTo>
                <a:lnTo>
                  <a:pt x="6019611" y="2171822"/>
                </a:lnTo>
                <a:lnTo>
                  <a:pt x="6015520" y="2158874"/>
                </a:lnTo>
                <a:lnTo>
                  <a:pt x="6014962" y="2153645"/>
                </a:lnTo>
                <a:lnTo>
                  <a:pt x="6016226" y="2140082"/>
                </a:lnTo>
                <a:lnTo>
                  <a:pt x="6022376" y="2128486"/>
                </a:lnTo>
                <a:lnTo>
                  <a:pt x="6032421" y="2120053"/>
                </a:lnTo>
                <a:lnTo>
                  <a:pt x="6045371" y="2115976"/>
                </a:lnTo>
                <a:lnTo>
                  <a:pt x="6678369" y="2048477"/>
                </a:lnTo>
                <a:lnTo>
                  <a:pt x="6691887" y="2049731"/>
                </a:lnTo>
                <a:lnTo>
                  <a:pt x="6703485" y="2055857"/>
                </a:lnTo>
                <a:lnTo>
                  <a:pt x="6711942" y="2065894"/>
                </a:lnTo>
                <a:lnTo>
                  <a:pt x="6716038" y="2078886"/>
                </a:lnTo>
                <a:lnTo>
                  <a:pt x="6716595" y="2084115"/>
                </a:lnTo>
                <a:lnTo>
                  <a:pt x="6715326" y="2097634"/>
                </a:lnTo>
                <a:lnTo>
                  <a:pt x="6709177" y="2109235"/>
                </a:lnTo>
                <a:lnTo>
                  <a:pt x="6699134" y="2117692"/>
                </a:lnTo>
                <a:lnTo>
                  <a:pt x="6686186" y="2121783"/>
                </a:lnTo>
                <a:close/>
              </a:path>
              <a:path w="11405235" h="3160395">
                <a:moveTo>
                  <a:pt x="6247319" y="2180713"/>
                </a:moveTo>
                <a:lnTo>
                  <a:pt x="6111779" y="2195167"/>
                </a:lnTo>
                <a:lnTo>
                  <a:pt x="6113517" y="2191041"/>
                </a:lnTo>
                <a:lnTo>
                  <a:pt x="6114936" y="2186846"/>
                </a:lnTo>
                <a:lnTo>
                  <a:pt x="6116139" y="2182570"/>
                </a:lnTo>
                <a:lnTo>
                  <a:pt x="6246040" y="2168718"/>
                </a:lnTo>
                <a:lnTo>
                  <a:pt x="6247319" y="2180713"/>
                </a:lnTo>
                <a:close/>
              </a:path>
              <a:path w="11405235" h="3160395">
                <a:moveTo>
                  <a:pt x="6630050" y="2139901"/>
                </a:moveTo>
                <a:lnTo>
                  <a:pt x="6494510" y="2154354"/>
                </a:lnTo>
                <a:lnTo>
                  <a:pt x="6493231" y="2142359"/>
                </a:lnTo>
                <a:lnTo>
                  <a:pt x="6623235" y="2128496"/>
                </a:lnTo>
                <a:lnTo>
                  <a:pt x="6625312" y="2132422"/>
                </a:lnTo>
                <a:lnTo>
                  <a:pt x="6627584" y="2136224"/>
                </a:lnTo>
                <a:lnTo>
                  <a:pt x="6630050" y="2139901"/>
                </a:lnTo>
                <a:close/>
              </a:path>
              <a:path w="11405235" h="3160395">
                <a:moveTo>
                  <a:pt x="5928975" y="2214660"/>
                </a:moveTo>
                <a:lnTo>
                  <a:pt x="154688" y="2830398"/>
                </a:lnTo>
                <a:lnTo>
                  <a:pt x="151890" y="2804152"/>
                </a:lnTo>
                <a:lnTo>
                  <a:pt x="5916128" y="2189485"/>
                </a:lnTo>
                <a:lnTo>
                  <a:pt x="5918735" y="2196169"/>
                </a:lnTo>
                <a:lnTo>
                  <a:pt x="5921789" y="2202581"/>
                </a:lnTo>
                <a:lnTo>
                  <a:pt x="5925225" y="2208740"/>
                </a:lnTo>
                <a:lnTo>
                  <a:pt x="5928975" y="2214660"/>
                </a:lnTo>
                <a:close/>
              </a:path>
              <a:path w="11405235" h="3160395">
                <a:moveTo>
                  <a:pt x="11405032" y="3071319"/>
                </a:moveTo>
                <a:lnTo>
                  <a:pt x="10573368" y="3160003"/>
                </a:lnTo>
                <a:lnTo>
                  <a:pt x="10324432" y="3160003"/>
                </a:lnTo>
                <a:lnTo>
                  <a:pt x="11405032" y="3044774"/>
                </a:lnTo>
                <a:lnTo>
                  <a:pt x="11405032" y="3071319"/>
                </a:lnTo>
                <a:close/>
              </a:path>
              <a:path w="11405235" h="3160395">
                <a:moveTo>
                  <a:pt x="6348579" y="3130313"/>
                </a:moveTo>
                <a:lnTo>
                  <a:pt x="6070149" y="3160003"/>
                </a:lnTo>
                <a:lnTo>
                  <a:pt x="5821212" y="3160003"/>
                </a:lnTo>
                <a:lnTo>
                  <a:pt x="6345781" y="3104066"/>
                </a:lnTo>
                <a:lnTo>
                  <a:pt x="6348579" y="3130313"/>
                </a:lnTo>
                <a:close/>
              </a:path>
              <a:path w="11405235" h="3160395">
                <a:moveTo>
                  <a:pt x="6297949" y="2655513"/>
                </a:moveTo>
                <a:lnTo>
                  <a:pt x="1566930" y="3160003"/>
                </a:lnTo>
                <a:lnTo>
                  <a:pt x="1317993" y="3160003"/>
                </a:lnTo>
                <a:lnTo>
                  <a:pt x="6295151" y="2629266"/>
                </a:lnTo>
                <a:lnTo>
                  <a:pt x="6297949" y="2655513"/>
                </a:lnTo>
                <a:close/>
              </a:path>
              <a:path w="11405235" h="3160395">
                <a:moveTo>
                  <a:pt x="6196689" y="1705914"/>
                </a:moveTo>
                <a:lnTo>
                  <a:pt x="104058" y="2355599"/>
                </a:lnTo>
                <a:lnTo>
                  <a:pt x="101260" y="2329352"/>
                </a:lnTo>
                <a:lnTo>
                  <a:pt x="6193890" y="1679667"/>
                </a:lnTo>
                <a:lnTo>
                  <a:pt x="6196689" y="1705914"/>
                </a:lnTo>
                <a:close/>
              </a:path>
              <a:path w="11405235" h="3160395">
                <a:moveTo>
                  <a:pt x="6146059" y="1231114"/>
                </a:moveTo>
                <a:lnTo>
                  <a:pt x="53428" y="1880799"/>
                </a:lnTo>
                <a:lnTo>
                  <a:pt x="50630" y="1854552"/>
                </a:lnTo>
                <a:lnTo>
                  <a:pt x="6143260" y="1204867"/>
                </a:lnTo>
                <a:lnTo>
                  <a:pt x="6146059" y="1231114"/>
                </a:lnTo>
                <a:close/>
              </a:path>
              <a:path w="11405235" h="3160395">
                <a:moveTo>
                  <a:pt x="11405032" y="2591121"/>
                </a:moveTo>
                <a:lnTo>
                  <a:pt x="6595771" y="3103954"/>
                </a:lnTo>
                <a:lnTo>
                  <a:pt x="6592972" y="3077707"/>
                </a:lnTo>
                <a:lnTo>
                  <a:pt x="11405032" y="2564575"/>
                </a:lnTo>
                <a:lnTo>
                  <a:pt x="11405032" y="2591121"/>
                </a:lnTo>
                <a:close/>
              </a:path>
              <a:path w="11405235" h="3160395">
                <a:moveTo>
                  <a:pt x="11405032" y="2110922"/>
                </a:moveTo>
                <a:lnTo>
                  <a:pt x="6545141" y="2629154"/>
                </a:lnTo>
                <a:lnTo>
                  <a:pt x="6542342" y="2602907"/>
                </a:lnTo>
                <a:lnTo>
                  <a:pt x="11405032" y="2084377"/>
                </a:lnTo>
                <a:lnTo>
                  <a:pt x="11405032" y="2110922"/>
                </a:lnTo>
                <a:close/>
              </a:path>
              <a:path w="11405235" h="3160395">
                <a:moveTo>
                  <a:pt x="6758999" y="2804609"/>
                </a:moveTo>
                <a:lnTo>
                  <a:pt x="6126001" y="2872108"/>
                </a:lnTo>
                <a:lnTo>
                  <a:pt x="6112481" y="2870839"/>
                </a:lnTo>
                <a:lnTo>
                  <a:pt x="6100881" y="2864690"/>
                </a:lnTo>
                <a:lnTo>
                  <a:pt x="6092424" y="2854647"/>
                </a:lnTo>
                <a:lnTo>
                  <a:pt x="6088332" y="2841699"/>
                </a:lnTo>
                <a:lnTo>
                  <a:pt x="6087775" y="2836470"/>
                </a:lnTo>
                <a:lnTo>
                  <a:pt x="6089039" y="2822908"/>
                </a:lnTo>
                <a:lnTo>
                  <a:pt x="6095189" y="2811312"/>
                </a:lnTo>
                <a:lnTo>
                  <a:pt x="6105234" y="2802879"/>
                </a:lnTo>
                <a:lnTo>
                  <a:pt x="6118184" y="2798802"/>
                </a:lnTo>
                <a:lnTo>
                  <a:pt x="6751182" y="2731303"/>
                </a:lnTo>
                <a:lnTo>
                  <a:pt x="6764700" y="2732557"/>
                </a:lnTo>
                <a:lnTo>
                  <a:pt x="6776298" y="2738683"/>
                </a:lnTo>
                <a:lnTo>
                  <a:pt x="6784754" y="2748720"/>
                </a:lnTo>
                <a:lnTo>
                  <a:pt x="6788850" y="2761712"/>
                </a:lnTo>
                <a:lnTo>
                  <a:pt x="6789408" y="2766940"/>
                </a:lnTo>
                <a:lnTo>
                  <a:pt x="6788139" y="2780460"/>
                </a:lnTo>
                <a:lnTo>
                  <a:pt x="6781989" y="2792060"/>
                </a:lnTo>
                <a:lnTo>
                  <a:pt x="6771947" y="2800518"/>
                </a:lnTo>
                <a:lnTo>
                  <a:pt x="6758999" y="2804609"/>
                </a:lnTo>
                <a:close/>
              </a:path>
              <a:path w="11405235" h="3160395">
                <a:moveTo>
                  <a:pt x="6613373" y="1438957"/>
                </a:moveTo>
                <a:lnTo>
                  <a:pt x="5980375" y="1506457"/>
                </a:lnTo>
                <a:lnTo>
                  <a:pt x="5966855" y="1505188"/>
                </a:lnTo>
                <a:lnTo>
                  <a:pt x="5955255" y="1499038"/>
                </a:lnTo>
                <a:lnTo>
                  <a:pt x="5946798" y="1488996"/>
                </a:lnTo>
                <a:lnTo>
                  <a:pt x="5942707" y="1476048"/>
                </a:lnTo>
                <a:lnTo>
                  <a:pt x="5942149" y="1470819"/>
                </a:lnTo>
                <a:lnTo>
                  <a:pt x="5943414" y="1457256"/>
                </a:lnTo>
                <a:lnTo>
                  <a:pt x="5949563" y="1445661"/>
                </a:lnTo>
                <a:lnTo>
                  <a:pt x="5959609" y="1437227"/>
                </a:lnTo>
                <a:lnTo>
                  <a:pt x="5972558" y="1433150"/>
                </a:lnTo>
                <a:lnTo>
                  <a:pt x="6605556" y="1365651"/>
                </a:lnTo>
                <a:lnTo>
                  <a:pt x="6619074" y="1366906"/>
                </a:lnTo>
                <a:lnTo>
                  <a:pt x="6630672" y="1373031"/>
                </a:lnTo>
                <a:lnTo>
                  <a:pt x="6639129" y="1383069"/>
                </a:lnTo>
                <a:lnTo>
                  <a:pt x="6643225" y="1396060"/>
                </a:lnTo>
                <a:lnTo>
                  <a:pt x="6643782" y="1401289"/>
                </a:lnTo>
                <a:lnTo>
                  <a:pt x="6642513" y="1414809"/>
                </a:lnTo>
                <a:lnTo>
                  <a:pt x="6636364" y="1426409"/>
                </a:lnTo>
                <a:lnTo>
                  <a:pt x="6626321" y="1434866"/>
                </a:lnTo>
                <a:lnTo>
                  <a:pt x="6613373" y="1438957"/>
                </a:lnTo>
                <a:close/>
              </a:path>
              <a:path w="11405235" h="3160395">
                <a:moveTo>
                  <a:pt x="6540560" y="756132"/>
                </a:moveTo>
                <a:lnTo>
                  <a:pt x="5907562" y="823631"/>
                </a:lnTo>
                <a:lnTo>
                  <a:pt x="5894043" y="822362"/>
                </a:lnTo>
                <a:lnTo>
                  <a:pt x="5882443" y="816213"/>
                </a:lnTo>
                <a:lnTo>
                  <a:pt x="5873985" y="806170"/>
                </a:lnTo>
                <a:lnTo>
                  <a:pt x="5869894" y="793222"/>
                </a:lnTo>
                <a:lnTo>
                  <a:pt x="5869336" y="787993"/>
                </a:lnTo>
                <a:lnTo>
                  <a:pt x="5870605" y="774473"/>
                </a:lnTo>
                <a:lnTo>
                  <a:pt x="5876755" y="762873"/>
                </a:lnTo>
                <a:lnTo>
                  <a:pt x="5886797" y="754416"/>
                </a:lnTo>
                <a:lnTo>
                  <a:pt x="5899745" y="750325"/>
                </a:lnTo>
                <a:lnTo>
                  <a:pt x="6532743" y="682825"/>
                </a:lnTo>
                <a:lnTo>
                  <a:pt x="6546263" y="684094"/>
                </a:lnTo>
                <a:lnTo>
                  <a:pt x="6557863" y="690244"/>
                </a:lnTo>
                <a:lnTo>
                  <a:pt x="6566321" y="700286"/>
                </a:lnTo>
                <a:lnTo>
                  <a:pt x="6570412" y="713234"/>
                </a:lnTo>
                <a:lnTo>
                  <a:pt x="6570970" y="718463"/>
                </a:lnTo>
                <a:lnTo>
                  <a:pt x="6569701" y="731983"/>
                </a:lnTo>
                <a:lnTo>
                  <a:pt x="6563551" y="743583"/>
                </a:lnTo>
                <a:lnTo>
                  <a:pt x="6553508" y="752040"/>
                </a:lnTo>
                <a:lnTo>
                  <a:pt x="6540560" y="756132"/>
                </a:lnTo>
                <a:close/>
              </a:path>
              <a:path w="11405235" h="3160395">
                <a:moveTo>
                  <a:pt x="6467748" y="73306"/>
                </a:moveTo>
                <a:lnTo>
                  <a:pt x="5834750" y="140805"/>
                </a:lnTo>
                <a:lnTo>
                  <a:pt x="5821230" y="139536"/>
                </a:lnTo>
                <a:lnTo>
                  <a:pt x="5809630" y="133387"/>
                </a:lnTo>
                <a:lnTo>
                  <a:pt x="5801172" y="123344"/>
                </a:lnTo>
                <a:lnTo>
                  <a:pt x="5797081" y="110396"/>
                </a:lnTo>
                <a:lnTo>
                  <a:pt x="5796524" y="105167"/>
                </a:lnTo>
                <a:lnTo>
                  <a:pt x="5797793" y="91648"/>
                </a:lnTo>
                <a:lnTo>
                  <a:pt x="5803942" y="80048"/>
                </a:lnTo>
                <a:lnTo>
                  <a:pt x="5813984" y="71590"/>
                </a:lnTo>
                <a:lnTo>
                  <a:pt x="5826933" y="67499"/>
                </a:lnTo>
                <a:lnTo>
                  <a:pt x="6459931" y="0"/>
                </a:lnTo>
                <a:lnTo>
                  <a:pt x="6473450" y="1268"/>
                </a:lnTo>
                <a:lnTo>
                  <a:pt x="6485050" y="7418"/>
                </a:lnTo>
                <a:lnTo>
                  <a:pt x="6493508" y="17460"/>
                </a:lnTo>
                <a:lnTo>
                  <a:pt x="6497599" y="30409"/>
                </a:lnTo>
                <a:lnTo>
                  <a:pt x="6498157" y="35637"/>
                </a:lnTo>
                <a:lnTo>
                  <a:pt x="6496888" y="49157"/>
                </a:lnTo>
                <a:lnTo>
                  <a:pt x="6490738" y="60757"/>
                </a:lnTo>
                <a:lnTo>
                  <a:pt x="6480696" y="69215"/>
                </a:lnTo>
                <a:lnTo>
                  <a:pt x="6467748" y="73306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5383879" y="8051463"/>
            <a:ext cx="3419475" cy="1781175"/>
          </a:xfrm>
          <a:custGeom>
            <a:avLst/>
            <a:gdLst/>
            <a:rect l="l" t="t" r="r" b="b"/>
            <a:pathLst>
              <a:path w="3419475" h="1781175">
                <a:moveTo>
                  <a:pt x="3361783" y="1781175"/>
                </a:moveTo>
                <a:lnTo>
                  <a:pt x="3262372" y="1781175"/>
                </a:lnTo>
                <a:lnTo>
                  <a:pt x="2346840" y="1738577"/>
                </a:lnTo>
                <a:lnTo>
                  <a:pt x="0" y="1141262"/>
                </a:lnTo>
                <a:lnTo>
                  <a:pt x="46526" y="994157"/>
                </a:lnTo>
                <a:lnTo>
                  <a:pt x="357157" y="0"/>
                </a:lnTo>
                <a:lnTo>
                  <a:pt x="1879525" y="414631"/>
                </a:lnTo>
                <a:lnTo>
                  <a:pt x="1932209" y="569262"/>
                </a:lnTo>
                <a:lnTo>
                  <a:pt x="3418849" y="723665"/>
                </a:lnTo>
                <a:lnTo>
                  <a:pt x="3418849" y="763168"/>
                </a:lnTo>
                <a:lnTo>
                  <a:pt x="3361783" y="1781175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5753352" y="8216358"/>
            <a:ext cx="2782570" cy="1426210"/>
          </a:xfrm>
          <a:custGeom>
            <a:avLst/>
            <a:gdLst/>
            <a:rect l="l" t="t" r="r" b="b"/>
            <a:pathLst>
              <a:path w="2782570" h="1426209">
                <a:moveTo>
                  <a:pt x="63631" y="863473"/>
                </a:moveTo>
                <a:lnTo>
                  <a:pt x="0" y="845683"/>
                </a:lnTo>
                <a:lnTo>
                  <a:pt x="236736" y="0"/>
                </a:lnTo>
                <a:lnTo>
                  <a:pt x="299684" y="17789"/>
                </a:lnTo>
                <a:lnTo>
                  <a:pt x="63631" y="863473"/>
                </a:lnTo>
                <a:close/>
              </a:path>
              <a:path w="2782570" h="1426209">
                <a:moveTo>
                  <a:pt x="166263" y="891525"/>
                </a:moveTo>
                <a:lnTo>
                  <a:pt x="123842" y="879894"/>
                </a:lnTo>
                <a:lnTo>
                  <a:pt x="360578" y="34210"/>
                </a:lnTo>
                <a:lnTo>
                  <a:pt x="402999" y="45842"/>
                </a:lnTo>
                <a:lnTo>
                  <a:pt x="166263" y="891525"/>
                </a:lnTo>
                <a:close/>
              </a:path>
              <a:path w="2782570" h="1426209">
                <a:moveTo>
                  <a:pt x="265473" y="918894"/>
                </a:moveTo>
                <a:lnTo>
                  <a:pt x="208684" y="903157"/>
                </a:lnTo>
                <a:lnTo>
                  <a:pt x="445420" y="57473"/>
                </a:lnTo>
                <a:lnTo>
                  <a:pt x="502210" y="73210"/>
                </a:lnTo>
                <a:lnTo>
                  <a:pt x="265473" y="918894"/>
                </a:lnTo>
                <a:close/>
              </a:path>
              <a:path w="2782570" h="1426209">
                <a:moveTo>
                  <a:pt x="314736" y="933262"/>
                </a:moveTo>
                <a:lnTo>
                  <a:pt x="293526" y="927104"/>
                </a:lnTo>
                <a:lnTo>
                  <a:pt x="530262" y="81421"/>
                </a:lnTo>
                <a:lnTo>
                  <a:pt x="551473" y="87578"/>
                </a:lnTo>
                <a:lnTo>
                  <a:pt x="314736" y="933262"/>
                </a:lnTo>
                <a:close/>
              </a:path>
              <a:path w="2782570" h="1426209">
                <a:moveTo>
                  <a:pt x="414631" y="959262"/>
                </a:moveTo>
                <a:lnTo>
                  <a:pt x="343473" y="939420"/>
                </a:lnTo>
                <a:lnTo>
                  <a:pt x="580210" y="93736"/>
                </a:lnTo>
                <a:lnTo>
                  <a:pt x="651368" y="114263"/>
                </a:lnTo>
                <a:lnTo>
                  <a:pt x="414631" y="959262"/>
                </a:lnTo>
                <a:close/>
              </a:path>
              <a:path w="2782570" h="1426209">
                <a:moveTo>
                  <a:pt x="503578" y="983209"/>
                </a:moveTo>
                <a:lnTo>
                  <a:pt x="467999" y="973631"/>
                </a:lnTo>
                <a:lnTo>
                  <a:pt x="704736" y="127947"/>
                </a:lnTo>
                <a:lnTo>
                  <a:pt x="740315" y="137526"/>
                </a:lnTo>
                <a:lnTo>
                  <a:pt x="503578" y="983209"/>
                </a:lnTo>
                <a:close/>
              </a:path>
              <a:path w="2782570" h="1426209">
                <a:moveTo>
                  <a:pt x="626736" y="1017420"/>
                </a:moveTo>
                <a:lnTo>
                  <a:pt x="569946" y="1001683"/>
                </a:lnTo>
                <a:lnTo>
                  <a:pt x="806683" y="155999"/>
                </a:lnTo>
                <a:lnTo>
                  <a:pt x="863473" y="171736"/>
                </a:lnTo>
                <a:lnTo>
                  <a:pt x="626736" y="1017420"/>
                </a:lnTo>
                <a:close/>
              </a:path>
              <a:path w="2782570" h="1426209">
                <a:moveTo>
                  <a:pt x="708841" y="1039315"/>
                </a:moveTo>
                <a:lnTo>
                  <a:pt x="673262" y="1029736"/>
                </a:lnTo>
                <a:lnTo>
                  <a:pt x="909999" y="184052"/>
                </a:lnTo>
                <a:lnTo>
                  <a:pt x="945578" y="193631"/>
                </a:lnTo>
                <a:lnTo>
                  <a:pt x="708841" y="1039315"/>
                </a:lnTo>
                <a:close/>
              </a:path>
              <a:path w="2782570" h="1426209">
                <a:moveTo>
                  <a:pt x="772473" y="1057104"/>
                </a:moveTo>
                <a:lnTo>
                  <a:pt x="751262" y="1050946"/>
                </a:lnTo>
                <a:lnTo>
                  <a:pt x="987999" y="205263"/>
                </a:lnTo>
                <a:lnTo>
                  <a:pt x="1009209" y="211420"/>
                </a:lnTo>
                <a:lnTo>
                  <a:pt x="772473" y="1057104"/>
                </a:lnTo>
                <a:close/>
              </a:path>
              <a:path w="2782570" h="1426209">
                <a:moveTo>
                  <a:pt x="839525" y="1075578"/>
                </a:moveTo>
                <a:lnTo>
                  <a:pt x="818315" y="1069420"/>
                </a:lnTo>
                <a:lnTo>
                  <a:pt x="1055052" y="223736"/>
                </a:lnTo>
                <a:lnTo>
                  <a:pt x="1076262" y="229894"/>
                </a:lnTo>
                <a:lnTo>
                  <a:pt x="839525" y="1075578"/>
                </a:lnTo>
                <a:close/>
              </a:path>
              <a:path w="2782570" h="1426209">
                <a:moveTo>
                  <a:pt x="946262" y="1104315"/>
                </a:moveTo>
                <a:lnTo>
                  <a:pt x="889473" y="1088578"/>
                </a:lnTo>
                <a:lnTo>
                  <a:pt x="1126209" y="243578"/>
                </a:lnTo>
                <a:lnTo>
                  <a:pt x="1182315" y="259315"/>
                </a:lnTo>
                <a:lnTo>
                  <a:pt x="946262" y="1104315"/>
                </a:lnTo>
                <a:close/>
              </a:path>
              <a:path w="2782570" h="1426209">
                <a:moveTo>
                  <a:pt x="1003052" y="1120736"/>
                </a:moveTo>
                <a:lnTo>
                  <a:pt x="981841" y="1114578"/>
                </a:lnTo>
                <a:lnTo>
                  <a:pt x="1218578" y="268894"/>
                </a:lnTo>
                <a:lnTo>
                  <a:pt x="1239104" y="275052"/>
                </a:lnTo>
                <a:lnTo>
                  <a:pt x="1003052" y="1120736"/>
                </a:lnTo>
                <a:close/>
              </a:path>
              <a:path w="2782570" h="1426209">
                <a:moveTo>
                  <a:pt x="1094736" y="1145367"/>
                </a:moveTo>
                <a:lnTo>
                  <a:pt x="1023578" y="1125525"/>
                </a:lnTo>
                <a:lnTo>
                  <a:pt x="1260315" y="279841"/>
                </a:lnTo>
                <a:lnTo>
                  <a:pt x="1331473" y="300368"/>
                </a:lnTo>
                <a:lnTo>
                  <a:pt x="1094736" y="1145367"/>
                </a:lnTo>
                <a:close/>
              </a:path>
              <a:path w="2782570" h="1426209">
                <a:moveTo>
                  <a:pt x="1151525" y="1161104"/>
                </a:moveTo>
                <a:lnTo>
                  <a:pt x="1130315" y="1154946"/>
                </a:lnTo>
                <a:lnTo>
                  <a:pt x="1367051" y="309263"/>
                </a:lnTo>
                <a:lnTo>
                  <a:pt x="1388262" y="315420"/>
                </a:lnTo>
                <a:lnTo>
                  <a:pt x="1151525" y="1161104"/>
                </a:lnTo>
                <a:close/>
              </a:path>
              <a:path w="2782570" h="1426209">
                <a:moveTo>
                  <a:pt x="1208315" y="1176157"/>
                </a:moveTo>
                <a:lnTo>
                  <a:pt x="1187104" y="1169999"/>
                </a:lnTo>
                <a:lnTo>
                  <a:pt x="1423841" y="324315"/>
                </a:lnTo>
                <a:lnTo>
                  <a:pt x="1445051" y="330473"/>
                </a:lnTo>
                <a:lnTo>
                  <a:pt x="1208315" y="1176157"/>
                </a:lnTo>
                <a:close/>
              </a:path>
              <a:path w="2782570" h="1426209">
                <a:moveTo>
                  <a:pt x="1293841" y="1198051"/>
                </a:moveTo>
                <a:lnTo>
                  <a:pt x="1237051" y="1182315"/>
                </a:lnTo>
                <a:lnTo>
                  <a:pt x="1473788" y="336631"/>
                </a:lnTo>
                <a:lnTo>
                  <a:pt x="1530578" y="352368"/>
                </a:lnTo>
                <a:lnTo>
                  <a:pt x="1293841" y="1198051"/>
                </a:lnTo>
                <a:close/>
              </a:path>
              <a:path w="2782570" h="1426209">
                <a:moveTo>
                  <a:pt x="1408104" y="1234315"/>
                </a:moveTo>
                <a:lnTo>
                  <a:pt x="1344473" y="1216525"/>
                </a:lnTo>
                <a:lnTo>
                  <a:pt x="1571630" y="405736"/>
                </a:lnTo>
                <a:lnTo>
                  <a:pt x="1576420" y="406420"/>
                </a:lnTo>
                <a:lnTo>
                  <a:pt x="1611999" y="505631"/>
                </a:lnTo>
                <a:lnTo>
                  <a:pt x="1408104" y="1234315"/>
                </a:lnTo>
                <a:close/>
              </a:path>
              <a:path w="2782570" h="1426209">
                <a:moveTo>
                  <a:pt x="1698035" y="753937"/>
                </a:moveTo>
                <a:lnTo>
                  <a:pt x="1672629" y="681731"/>
                </a:lnTo>
                <a:lnTo>
                  <a:pt x="1672893" y="680789"/>
                </a:lnTo>
                <a:lnTo>
                  <a:pt x="1649061" y="613157"/>
                </a:lnTo>
                <a:lnTo>
                  <a:pt x="1662630" y="464578"/>
                </a:lnTo>
                <a:lnTo>
                  <a:pt x="1728314" y="470736"/>
                </a:lnTo>
                <a:lnTo>
                  <a:pt x="1701781" y="753315"/>
                </a:lnTo>
                <a:lnTo>
                  <a:pt x="1698209" y="753315"/>
                </a:lnTo>
                <a:lnTo>
                  <a:pt x="1698035" y="753937"/>
                </a:lnTo>
                <a:close/>
              </a:path>
              <a:path w="2782570" h="1426209">
                <a:moveTo>
                  <a:pt x="1784572" y="999362"/>
                </a:moveTo>
                <a:lnTo>
                  <a:pt x="1778946" y="983209"/>
                </a:lnTo>
                <a:lnTo>
                  <a:pt x="1778243" y="983209"/>
                </a:lnTo>
                <a:lnTo>
                  <a:pt x="1762329" y="937379"/>
                </a:lnTo>
                <a:lnTo>
                  <a:pt x="1762525" y="936683"/>
                </a:lnTo>
                <a:lnTo>
                  <a:pt x="1750648" y="897753"/>
                </a:lnTo>
                <a:lnTo>
                  <a:pt x="1789893" y="475526"/>
                </a:lnTo>
                <a:lnTo>
                  <a:pt x="1832998" y="479631"/>
                </a:lnTo>
                <a:lnTo>
                  <a:pt x="1786077" y="983209"/>
                </a:lnTo>
                <a:lnTo>
                  <a:pt x="1778946" y="983209"/>
                </a:lnTo>
                <a:lnTo>
                  <a:pt x="1778632" y="984331"/>
                </a:lnTo>
                <a:lnTo>
                  <a:pt x="1785973" y="984331"/>
                </a:lnTo>
                <a:lnTo>
                  <a:pt x="1784572" y="999362"/>
                </a:lnTo>
                <a:close/>
              </a:path>
              <a:path w="2782570" h="1426209">
                <a:moveTo>
                  <a:pt x="1865223" y="1232915"/>
                </a:moveTo>
                <a:lnTo>
                  <a:pt x="1852841" y="1197367"/>
                </a:lnTo>
                <a:lnTo>
                  <a:pt x="1821285" y="1105291"/>
                </a:lnTo>
                <a:lnTo>
                  <a:pt x="1821367" y="1104999"/>
                </a:lnTo>
                <a:lnTo>
                  <a:pt x="1819345" y="1099195"/>
                </a:lnTo>
                <a:lnTo>
                  <a:pt x="1876788" y="483052"/>
                </a:lnTo>
                <a:lnTo>
                  <a:pt x="1934261" y="488526"/>
                </a:lnTo>
                <a:lnTo>
                  <a:pt x="1865223" y="1232915"/>
                </a:lnTo>
                <a:close/>
              </a:path>
              <a:path w="2782570" h="1426209">
                <a:moveTo>
                  <a:pt x="1905525" y="1348578"/>
                </a:moveTo>
                <a:lnTo>
                  <a:pt x="1887735" y="1299999"/>
                </a:lnTo>
                <a:lnTo>
                  <a:pt x="1962998" y="491947"/>
                </a:lnTo>
                <a:lnTo>
                  <a:pt x="1984893" y="493999"/>
                </a:lnTo>
                <a:lnTo>
                  <a:pt x="1905525" y="1348578"/>
                </a:lnTo>
                <a:close/>
              </a:path>
              <a:path w="2782570" h="1426209">
                <a:moveTo>
                  <a:pt x="2006104" y="1365683"/>
                </a:moveTo>
                <a:lnTo>
                  <a:pt x="1933577" y="1358841"/>
                </a:lnTo>
                <a:lnTo>
                  <a:pt x="2013630" y="494683"/>
                </a:lnTo>
                <a:lnTo>
                  <a:pt x="2086840" y="501526"/>
                </a:lnTo>
                <a:lnTo>
                  <a:pt x="2006104" y="1365683"/>
                </a:lnTo>
                <a:close/>
              </a:path>
              <a:path w="2782570" h="1426209">
                <a:moveTo>
                  <a:pt x="2097103" y="1373893"/>
                </a:moveTo>
                <a:lnTo>
                  <a:pt x="2060840" y="1370472"/>
                </a:lnTo>
                <a:lnTo>
                  <a:pt x="2140893" y="506315"/>
                </a:lnTo>
                <a:lnTo>
                  <a:pt x="2177156" y="509736"/>
                </a:lnTo>
                <a:lnTo>
                  <a:pt x="2097103" y="1373893"/>
                </a:lnTo>
                <a:close/>
              </a:path>
              <a:path w="2782570" h="1426209">
                <a:moveTo>
                  <a:pt x="2222998" y="1384841"/>
                </a:moveTo>
                <a:lnTo>
                  <a:pt x="2165525" y="1379367"/>
                </a:lnTo>
                <a:lnTo>
                  <a:pt x="2245577" y="515210"/>
                </a:lnTo>
                <a:lnTo>
                  <a:pt x="2303051" y="520684"/>
                </a:lnTo>
                <a:lnTo>
                  <a:pt x="2222998" y="1384841"/>
                </a:lnTo>
                <a:close/>
              </a:path>
              <a:path w="2782570" h="1426209">
                <a:moveTo>
                  <a:pt x="2306472" y="1391683"/>
                </a:moveTo>
                <a:lnTo>
                  <a:pt x="2270209" y="1388262"/>
                </a:lnTo>
                <a:lnTo>
                  <a:pt x="2350261" y="524104"/>
                </a:lnTo>
                <a:lnTo>
                  <a:pt x="2386524" y="527526"/>
                </a:lnTo>
                <a:lnTo>
                  <a:pt x="2306472" y="1391683"/>
                </a:lnTo>
                <a:close/>
              </a:path>
              <a:path w="2782570" h="1426209">
                <a:moveTo>
                  <a:pt x="2372156" y="1397157"/>
                </a:moveTo>
                <a:lnTo>
                  <a:pt x="2350261" y="1395104"/>
                </a:lnTo>
                <a:lnTo>
                  <a:pt x="2430314" y="530947"/>
                </a:lnTo>
                <a:lnTo>
                  <a:pt x="2451524" y="532999"/>
                </a:lnTo>
                <a:lnTo>
                  <a:pt x="2372156" y="1397157"/>
                </a:lnTo>
                <a:close/>
              </a:path>
              <a:path w="2782570" h="1426209">
                <a:moveTo>
                  <a:pt x="2440577" y="1403315"/>
                </a:moveTo>
                <a:lnTo>
                  <a:pt x="2418682" y="1401262"/>
                </a:lnTo>
                <a:lnTo>
                  <a:pt x="2498735" y="537104"/>
                </a:lnTo>
                <a:lnTo>
                  <a:pt x="2520630" y="539157"/>
                </a:lnTo>
                <a:lnTo>
                  <a:pt x="2440577" y="1403315"/>
                </a:lnTo>
                <a:close/>
              </a:path>
              <a:path w="2782570" h="1426209">
                <a:moveTo>
                  <a:pt x="2547998" y="1413578"/>
                </a:moveTo>
                <a:lnTo>
                  <a:pt x="2490524" y="1408104"/>
                </a:lnTo>
                <a:lnTo>
                  <a:pt x="2571261" y="543262"/>
                </a:lnTo>
                <a:lnTo>
                  <a:pt x="2628051" y="549420"/>
                </a:lnTo>
                <a:lnTo>
                  <a:pt x="2547998" y="1413578"/>
                </a:lnTo>
                <a:close/>
              </a:path>
              <a:path w="2782570" h="1426209">
                <a:moveTo>
                  <a:pt x="2607524" y="1417683"/>
                </a:moveTo>
                <a:lnTo>
                  <a:pt x="2585630" y="1415630"/>
                </a:lnTo>
                <a:lnTo>
                  <a:pt x="2665682" y="551473"/>
                </a:lnTo>
                <a:lnTo>
                  <a:pt x="2686893" y="553526"/>
                </a:lnTo>
                <a:lnTo>
                  <a:pt x="2607524" y="1417683"/>
                </a:lnTo>
                <a:close/>
              </a:path>
              <a:path w="2782570" h="1426209">
                <a:moveTo>
                  <a:pt x="2701261" y="1425893"/>
                </a:moveTo>
                <a:lnTo>
                  <a:pt x="2628735" y="1419051"/>
                </a:lnTo>
                <a:lnTo>
                  <a:pt x="2708787" y="554894"/>
                </a:lnTo>
                <a:lnTo>
                  <a:pt x="2781998" y="561736"/>
                </a:lnTo>
                <a:lnTo>
                  <a:pt x="2701261" y="1425893"/>
                </a:lnTo>
                <a:close/>
              </a:path>
              <a:path w="2782570" h="1426209">
                <a:moveTo>
                  <a:pt x="1511420" y="1257578"/>
                </a:moveTo>
                <a:lnTo>
                  <a:pt x="1468999" y="1245946"/>
                </a:lnTo>
                <a:lnTo>
                  <a:pt x="1647577" y="608947"/>
                </a:lnTo>
                <a:lnTo>
                  <a:pt x="1649061" y="613157"/>
                </a:lnTo>
                <a:lnTo>
                  <a:pt x="1648946" y="614420"/>
                </a:lnTo>
                <a:lnTo>
                  <a:pt x="1672629" y="681731"/>
                </a:lnTo>
                <a:lnTo>
                  <a:pt x="1511420" y="1257578"/>
                </a:lnTo>
                <a:close/>
              </a:path>
              <a:path w="2782570" h="1426209">
                <a:moveTo>
                  <a:pt x="1672629" y="681731"/>
                </a:moveTo>
                <a:lnTo>
                  <a:pt x="1648946" y="614420"/>
                </a:lnTo>
                <a:lnTo>
                  <a:pt x="1649061" y="613157"/>
                </a:lnTo>
                <a:lnTo>
                  <a:pt x="1672893" y="680789"/>
                </a:lnTo>
                <a:lnTo>
                  <a:pt x="1672629" y="681731"/>
                </a:lnTo>
                <a:close/>
              </a:path>
              <a:path w="2782570" h="1426209">
                <a:moveTo>
                  <a:pt x="1701033" y="761279"/>
                </a:moveTo>
                <a:lnTo>
                  <a:pt x="1698209" y="753315"/>
                </a:lnTo>
                <a:lnTo>
                  <a:pt x="1701781" y="753315"/>
                </a:lnTo>
                <a:lnTo>
                  <a:pt x="1701033" y="761279"/>
                </a:lnTo>
                <a:close/>
              </a:path>
              <a:path w="2782570" h="1426209">
                <a:moveTo>
                  <a:pt x="1610630" y="1284946"/>
                </a:moveTo>
                <a:lnTo>
                  <a:pt x="1553841" y="1269209"/>
                </a:lnTo>
                <a:lnTo>
                  <a:pt x="1698035" y="753937"/>
                </a:lnTo>
                <a:lnTo>
                  <a:pt x="1700946" y="762210"/>
                </a:lnTo>
                <a:lnTo>
                  <a:pt x="1701364" y="762210"/>
                </a:lnTo>
                <a:lnTo>
                  <a:pt x="1732420" y="849789"/>
                </a:lnTo>
                <a:lnTo>
                  <a:pt x="1610630" y="1284946"/>
                </a:lnTo>
                <a:close/>
              </a:path>
              <a:path w="2782570" h="1426209">
                <a:moveTo>
                  <a:pt x="1701364" y="762210"/>
                </a:moveTo>
                <a:lnTo>
                  <a:pt x="1700946" y="762210"/>
                </a:lnTo>
                <a:lnTo>
                  <a:pt x="1701033" y="761279"/>
                </a:lnTo>
                <a:lnTo>
                  <a:pt x="1701364" y="762210"/>
                </a:lnTo>
                <a:close/>
              </a:path>
              <a:path w="2782570" h="1426209">
                <a:moveTo>
                  <a:pt x="1660577" y="1299999"/>
                </a:moveTo>
                <a:lnTo>
                  <a:pt x="1639367" y="1293841"/>
                </a:lnTo>
                <a:lnTo>
                  <a:pt x="1750209" y="896315"/>
                </a:lnTo>
                <a:lnTo>
                  <a:pt x="1750648" y="897753"/>
                </a:lnTo>
                <a:lnTo>
                  <a:pt x="1750209" y="902473"/>
                </a:lnTo>
                <a:lnTo>
                  <a:pt x="1762329" y="937379"/>
                </a:lnTo>
                <a:lnTo>
                  <a:pt x="1660577" y="1299999"/>
                </a:lnTo>
                <a:close/>
              </a:path>
              <a:path w="2782570" h="1426209">
                <a:moveTo>
                  <a:pt x="1762329" y="937379"/>
                </a:moveTo>
                <a:lnTo>
                  <a:pt x="1750209" y="902473"/>
                </a:lnTo>
                <a:lnTo>
                  <a:pt x="1750648" y="897753"/>
                </a:lnTo>
                <a:lnTo>
                  <a:pt x="1762525" y="936683"/>
                </a:lnTo>
                <a:lnTo>
                  <a:pt x="1762329" y="937379"/>
                </a:lnTo>
                <a:close/>
              </a:path>
              <a:path w="2782570" h="1426209">
                <a:moveTo>
                  <a:pt x="1784420" y="1000999"/>
                </a:moveTo>
                <a:lnTo>
                  <a:pt x="1778632" y="984331"/>
                </a:lnTo>
                <a:lnTo>
                  <a:pt x="1778946" y="983209"/>
                </a:lnTo>
                <a:lnTo>
                  <a:pt x="1784572" y="999362"/>
                </a:lnTo>
                <a:lnTo>
                  <a:pt x="1784420" y="1000999"/>
                </a:lnTo>
                <a:close/>
              </a:path>
              <a:path w="2782570" h="1426209">
                <a:moveTo>
                  <a:pt x="1759788" y="1325999"/>
                </a:moveTo>
                <a:lnTo>
                  <a:pt x="1688630" y="1306157"/>
                </a:lnTo>
                <a:lnTo>
                  <a:pt x="1778632" y="984331"/>
                </a:lnTo>
                <a:lnTo>
                  <a:pt x="1784420" y="1000999"/>
                </a:lnTo>
                <a:lnTo>
                  <a:pt x="1785142" y="1000999"/>
                </a:lnTo>
                <a:lnTo>
                  <a:pt x="1819345" y="1099195"/>
                </a:lnTo>
                <a:lnTo>
                  <a:pt x="1819314" y="1099525"/>
                </a:lnTo>
                <a:lnTo>
                  <a:pt x="1821285" y="1105291"/>
                </a:lnTo>
                <a:lnTo>
                  <a:pt x="1759788" y="1325999"/>
                </a:lnTo>
                <a:close/>
              </a:path>
              <a:path w="2782570" h="1426209">
                <a:moveTo>
                  <a:pt x="1785142" y="1000999"/>
                </a:moveTo>
                <a:lnTo>
                  <a:pt x="1784420" y="1000999"/>
                </a:lnTo>
                <a:lnTo>
                  <a:pt x="1784572" y="999362"/>
                </a:lnTo>
                <a:lnTo>
                  <a:pt x="1785142" y="1000999"/>
                </a:lnTo>
                <a:close/>
              </a:path>
              <a:path w="2782570" h="1426209">
                <a:moveTo>
                  <a:pt x="1852805" y="1197497"/>
                </a:moveTo>
                <a:lnTo>
                  <a:pt x="1852760" y="1197367"/>
                </a:lnTo>
                <a:lnTo>
                  <a:pt x="1852805" y="1197497"/>
                </a:lnTo>
                <a:close/>
              </a:path>
              <a:path w="2782570" h="1426209">
                <a:moveTo>
                  <a:pt x="1848735" y="1349946"/>
                </a:moveTo>
                <a:lnTo>
                  <a:pt x="1813156" y="1340367"/>
                </a:lnTo>
                <a:lnTo>
                  <a:pt x="1852805" y="1197497"/>
                </a:lnTo>
                <a:lnTo>
                  <a:pt x="1865156" y="1233630"/>
                </a:lnTo>
                <a:lnTo>
                  <a:pt x="1865472" y="1233630"/>
                </a:lnTo>
                <a:lnTo>
                  <a:pt x="1874051" y="1258262"/>
                </a:lnTo>
                <a:lnTo>
                  <a:pt x="1848735" y="1349946"/>
                </a:lnTo>
                <a:close/>
              </a:path>
              <a:path w="2782570" h="1426209">
                <a:moveTo>
                  <a:pt x="1865472" y="1233630"/>
                </a:moveTo>
                <a:lnTo>
                  <a:pt x="1865156" y="1233630"/>
                </a:lnTo>
                <a:lnTo>
                  <a:pt x="1865223" y="1232915"/>
                </a:lnTo>
                <a:lnTo>
                  <a:pt x="1865472" y="123363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6294135" y="9284410"/>
            <a:ext cx="1901698" cy="46526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2859405" cy="3445510"/>
          </a:xfrm>
          <a:custGeom>
            <a:avLst/>
            <a:gdLst/>
            <a:rect l="l" t="t" r="r" b="b"/>
            <a:pathLst>
              <a:path w="2859405" h="3445510">
                <a:moveTo>
                  <a:pt x="259635" y="3445053"/>
                </a:moveTo>
                <a:lnTo>
                  <a:pt x="0" y="2392043"/>
                </a:lnTo>
                <a:lnTo>
                  <a:pt x="0" y="0"/>
                </a:lnTo>
                <a:lnTo>
                  <a:pt x="366702" y="0"/>
                </a:lnTo>
                <a:lnTo>
                  <a:pt x="475365" y="173190"/>
                </a:lnTo>
                <a:lnTo>
                  <a:pt x="1125635" y="12856"/>
                </a:lnTo>
                <a:lnTo>
                  <a:pt x="1136325" y="340760"/>
                </a:lnTo>
                <a:lnTo>
                  <a:pt x="1887797" y="155473"/>
                </a:lnTo>
                <a:lnTo>
                  <a:pt x="1590095" y="719386"/>
                </a:lnTo>
                <a:lnTo>
                  <a:pt x="2771075" y="428198"/>
                </a:lnTo>
                <a:lnTo>
                  <a:pt x="1835868" y="1278430"/>
                </a:lnTo>
                <a:lnTo>
                  <a:pt x="2858786" y="1514797"/>
                </a:lnTo>
                <a:lnTo>
                  <a:pt x="1787876" y="1873286"/>
                </a:lnTo>
                <a:lnTo>
                  <a:pt x="1935488" y="2068172"/>
                </a:lnTo>
                <a:lnTo>
                  <a:pt x="1257504" y="2235339"/>
                </a:lnTo>
                <a:lnTo>
                  <a:pt x="1259544" y="2255073"/>
                </a:lnTo>
                <a:lnTo>
                  <a:pt x="644464" y="2406731"/>
                </a:lnTo>
                <a:lnTo>
                  <a:pt x="259635" y="3445053"/>
                </a:lnTo>
                <a:close/>
              </a:path>
              <a:path w="2859405" h="3445510">
                <a:moveTo>
                  <a:pt x="475365" y="173190"/>
                </a:moveTo>
                <a:lnTo>
                  <a:pt x="366702" y="0"/>
                </a:lnTo>
                <a:lnTo>
                  <a:pt x="571852" y="0"/>
                </a:lnTo>
                <a:lnTo>
                  <a:pt x="475365" y="173190"/>
                </a:lnTo>
                <a:close/>
              </a:path>
              <a:path w="2859405" h="3445510">
                <a:moveTo>
                  <a:pt x="1125635" y="12856"/>
                </a:moveTo>
                <a:lnTo>
                  <a:pt x="475365" y="173190"/>
                </a:lnTo>
                <a:lnTo>
                  <a:pt x="571852" y="0"/>
                </a:lnTo>
                <a:lnTo>
                  <a:pt x="1125216" y="0"/>
                </a:lnTo>
                <a:lnTo>
                  <a:pt x="1125635" y="12856"/>
                </a:lnTo>
                <a:close/>
              </a:path>
              <a:path w="2859405" h="3445510">
                <a:moveTo>
                  <a:pt x="1136325" y="340760"/>
                </a:moveTo>
                <a:lnTo>
                  <a:pt x="1125216" y="0"/>
                </a:lnTo>
                <a:lnTo>
                  <a:pt x="1604156" y="0"/>
                </a:lnTo>
                <a:lnTo>
                  <a:pt x="1136325" y="340760"/>
                </a:lnTo>
                <a:close/>
              </a:path>
              <a:path w="2859405" h="3445510">
                <a:moveTo>
                  <a:pt x="1887797" y="155473"/>
                </a:moveTo>
                <a:lnTo>
                  <a:pt x="1136325" y="340760"/>
                </a:lnTo>
                <a:lnTo>
                  <a:pt x="1604156" y="0"/>
                </a:lnTo>
                <a:lnTo>
                  <a:pt x="1969875" y="0"/>
                </a:lnTo>
                <a:lnTo>
                  <a:pt x="1887797" y="155473"/>
                </a:lnTo>
                <a:close/>
              </a:path>
              <a:path w="2859405" h="3445510">
                <a:moveTo>
                  <a:pt x="2482267" y="2790061"/>
                </a:moveTo>
                <a:lnTo>
                  <a:pt x="1257504" y="2235339"/>
                </a:lnTo>
                <a:lnTo>
                  <a:pt x="1935488" y="2068172"/>
                </a:lnTo>
                <a:lnTo>
                  <a:pt x="2482267" y="2790061"/>
                </a:lnTo>
                <a:close/>
              </a:path>
              <a:path w="2859405" h="3445510">
                <a:moveTo>
                  <a:pt x="1377054" y="3391576"/>
                </a:moveTo>
                <a:lnTo>
                  <a:pt x="1376246" y="3391775"/>
                </a:lnTo>
                <a:lnTo>
                  <a:pt x="644464" y="2406731"/>
                </a:lnTo>
                <a:lnTo>
                  <a:pt x="1259544" y="2255073"/>
                </a:lnTo>
                <a:lnTo>
                  <a:pt x="1377054" y="3391576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2315210" cy="2768600"/>
          </a:xfrm>
          <a:custGeom>
            <a:avLst/>
            <a:gdLst/>
            <a:rect l="l" t="t" r="r" b="b"/>
            <a:pathLst>
              <a:path w="2315210" h="2768600">
                <a:moveTo>
                  <a:pt x="92762" y="2768261"/>
                </a:moveTo>
                <a:lnTo>
                  <a:pt x="60507" y="2637445"/>
                </a:lnTo>
                <a:lnTo>
                  <a:pt x="196889" y="2576357"/>
                </a:lnTo>
                <a:lnTo>
                  <a:pt x="1204879" y="2109085"/>
                </a:lnTo>
                <a:lnTo>
                  <a:pt x="1529917" y="1963694"/>
                </a:lnTo>
                <a:lnTo>
                  <a:pt x="1702965" y="1890506"/>
                </a:lnTo>
                <a:lnTo>
                  <a:pt x="1825576" y="1841452"/>
                </a:lnTo>
                <a:lnTo>
                  <a:pt x="1928273" y="1802512"/>
                </a:lnTo>
                <a:lnTo>
                  <a:pt x="1988019" y="1781133"/>
                </a:lnTo>
                <a:lnTo>
                  <a:pt x="2044297" y="1762163"/>
                </a:lnTo>
                <a:lnTo>
                  <a:pt x="2097212" y="1745570"/>
                </a:lnTo>
                <a:lnTo>
                  <a:pt x="2146866" y="1731319"/>
                </a:lnTo>
                <a:lnTo>
                  <a:pt x="2193361" y="1719378"/>
                </a:lnTo>
                <a:lnTo>
                  <a:pt x="2236801" y="1709712"/>
                </a:lnTo>
                <a:lnTo>
                  <a:pt x="2277288" y="1702290"/>
                </a:lnTo>
                <a:lnTo>
                  <a:pt x="2314925" y="1697078"/>
                </a:lnTo>
                <a:lnTo>
                  <a:pt x="1787876" y="1873286"/>
                </a:lnTo>
                <a:lnTo>
                  <a:pt x="1860862" y="1969967"/>
                </a:lnTo>
                <a:lnTo>
                  <a:pt x="1740946" y="2018304"/>
                </a:lnTo>
                <a:lnTo>
                  <a:pt x="1571402" y="2090239"/>
                </a:lnTo>
                <a:lnTo>
                  <a:pt x="1204921" y="2254718"/>
                </a:lnTo>
                <a:lnTo>
                  <a:pt x="1140546" y="2284414"/>
                </a:lnTo>
                <a:lnTo>
                  <a:pt x="644465" y="2406731"/>
                </a:lnTo>
                <a:lnTo>
                  <a:pt x="595246" y="2539326"/>
                </a:lnTo>
                <a:lnTo>
                  <a:pt x="137268" y="2748499"/>
                </a:lnTo>
                <a:lnTo>
                  <a:pt x="92762" y="2768261"/>
                </a:lnTo>
                <a:close/>
              </a:path>
              <a:path w="2315210" h="2768600">
                <a:moveTo>
                  <a:pt x="705018" y="2488168"/>
                </a:moveTo>
                <a:lnTo>
                  <a:pt x="644465" y="2406731"/>
                </a:lnTo>
                <a:lnTo>
                  <a:pt x="1140546" y="2284414"/>
                </a:lnTo>
                <a:lnTo>
                  <a:pt x="812066" y="2437682"/>
                </a:lnTo>
                <a:lnTo>
                  <a:pt x="758967" y="2463181"/>
                </a:lnTo>
                <a:lnTo>
                  <a:pt x="705018" y="2488168"/>
                </a:lnTo>
                <a:close/>
              </a:path>
              <a:path w="2315210" h="2768600">
                <a:moveTo>
                  <a:pt x="0" y="376627"/>
                </a:moveTo>
                <a:lnTo>
                  <a:pt x="0" y="215101"/>
                </a:lnTo>
                <a:lnTo>
                  <a:pt x="20963" y="200426"/>
                </a:lnTo>
                <a:lnTo>
                  <a:pt x="62224" y="170802"/>
                </a:lnTo>
                <a:lnTo>
                  <a:pt x="101917" y="141537"/>
                </a:lnTo>
                <a:lnTo>
                  <a:pt x="140032" y="112641"/>
                </a:lnTo>
                <a:lnTo>
                  <a:pt x="176558" y="84125"/>
                </a:lnTo>
                <a:lnTo>
                  <a:pt x="211482" y="55999"/>
                </a:lnTo>
                <a:lnTo>
                  <a:pt x="244794" y="28276"/>
                </a:lnTo>
                <a:lnTo>
                  <a:pt x="276483" y="964"/>
                </a:lnTo>
                <a:lnTo>
                  <a:pt x="277561" y="0"/>
                </a:lnTo>
                <a:lnTo>
                  <a:pt x="367562" y="0"/>
                </a:lnTo>
                <a:lnTo>
                  <a:pt x="406735" y="62907"/>
                </a:lnTo>
                <a:lnTo>
                  <a:pt x="385869" y="82341"/>
                </a:lnTo>
                <a:lnTo>
                  <a:pt x="364259" y="101688"/>
                </a:lnTo>
                <a:lnTo>
                  <a:pt x="318889" y="140459"/>
                </a:lnTo>
                <a:lnTo>
                  <a:pt x="286760" y="166969"/>
                </a:lnTo>
                <a:lnTo>
                  <a:pt x="253270" y="193767"/>
                </a:lnTo>
                <a:lnTo>
                  <a:pt x="218428" y="220847"/>
                </a:lnTo>
                <a:lnTo>
                  <a:pt x="182248" y="248203"/>
                </a:lnTo>
                <a:lnTo>
                  <a:pt x="144740" y="275830"/>
                </a:lnTo>
                <a:lnTo>
                  <a:pt x="105915" y="303723"/>
                </a:lnTo>
                <a:lnTo>
                  <a:pt x="65784" y="331875"/>
                </a:lnTo>
                <a:lnTo>
                  <a:pt x="24360" y="360281"/>
                </a:lnTo>
                <a:lnTo>
                  <a:pt x="0" y="376627"/>
                </a:lnTo>
                <a:close/>
              </a:path>
              <a:path w="2315210" h="2768600">
                <a:moveTo>
                  <a:pt x="0" y="1429245"/>
                </a:moveTo>
                <a:lnTo>
                  <a:pt x="0" y="1282748"/>
                </a:lnTo>
                <a:lnTo>
                  <a:pt x="757381" y="928992"/>
                </a:lnTo>
                <a:lnTo>
                  <a:pt x="1164137" y="745732"/>
                </a:lnTo>
                <a:lnTo>
                  <a:pt x="1325639" y="677117"/>
                </a:lnTo>
                <a:lnTo>
                  <a:pt x="1419084" y="639337"/>
                </a:lnTo>
                <a:lnTo>
                  <a:pt x="1470861" y="619215"/>
                </a:lnTo>
                <a:lnTo>
                  <a:pt x="1519258" y="601039"/>
                </a:lnTo>
                <a:lnTo>
                  <a:pt x="1564394" y="584746"/>
                </a:lnTo>
                <a:lnTo>
                  <a:pt x="1606387" y="570273"/>
                </a:lnTo>
                <a:lnTo>
                  <a:pt x="1645359" y="557557"/>
                </a:lnTo>
                <a:lnTo>
                  <a:pt x="1681427" y="546534"/>
                </a:lnTo>
                <a:lnTo>
                  <a:pt x="1592149" y="715989"/>
                </a:lnTo>
                <a:lnTo>
                  <a:pt x="1553391" y="730048"/>
                </a:lnTo>
                <a:lnTo>
                  <a:pt x="1512570" y="745494"/>
                </a:lnTo>
                <a:lnTo>
                  <a:pt x="1424346" y="780461"/>
                </a:lnTo>
                <a:lnTo>
                  <a:pt x="1298351" y="832674"/>
                </a:lnTo>
                <a:lnTo>
                  <a:pt x="1087857" y="924373"/>
                </a:lnTo>
                <a:lnTo>
                  <a:pt x="0" y="1429245"/>
                </a:lnTo>
                <a:close/>
              </a:path>
              <a:path w="2315210" h="2768600">
                <a:moveTo>
                  <a:pt x="0" y="1998146"/>
                </a:moveTo>
                <a:lnTo>
                  <a:pt x="0" y="1851621"/>
                </a:lnTo>
                <a:lnTo>
                  <a:pt x="11876" y="1845874"/>
                </a:lnTo>
                <a:lnTo>
                  <a:pt x="351816" y="1677111"/>
                </a:lnTo>
                <a:lnTo>
                  <a:pt x="575352" y="1561045"/>
                </a:lnTo>
                <a:lnTo>
                  <a:pt x="771688" y="1455144"/>
                </a:lnTo>
                <a:lnTo>
                  <a:pt x="923699" y="1370104"/>
                </a:lnTo>
                <a:lnTo>
                  <a:pt x="1075897" y="1281677"/>
                </a:lnTo>
                <a:lnTo>
                  <a:pt x="1175733" y="1221478"/>
                </a:lnTo>
                <a:lnTo>
                  <a:pt x="1273055" y="1160725"/>
                </a:lnTo>
                <a:lnTo>
                  <a:pt x="1320449" y="1130259"/>
                </a:lnTo>
                <a:lnTo>
                  <a:pt x="1366825" y="1099798"/>
                </a:lnTo>
                <a:lnTo>
                  <a:pt x="1412053" y="1069387"/>
                </a:lnTo>
                <a:lnTo>
                  <a:pt x="1456003" y="1039076"/>
                </a:lnTo>
                <a:lnTo>
                  <a:pt x="1498546" y="1008912"/>
                </a:lnTo>
                <a:lnTo>
                  <a:pt x="1539551" y="978941"/>
                </a:lnTo>
                <a:lnTo>
                  <a:pt x="1578889" y="949212"/>
                </a:lnTo>
                <a:lnTo>
                  <a:pt x="1616430" y="919773"/>
                </a:lnTo>
                <a:lnTo>
                  <a:pt x="1652045" y="890670"/>
                </a:lnTo>
                <a:lnTo>
                  <a:pt x="1685602" y="861952"/>
                </a:lnTo>
                <a:lnTo>
                  <a:pt x="1716974" y="833665"/>
                </a:lnTo>
                <a:lnTo>
                  <a:pt x="1746029" y="805857"/>
                </a:lnTo>
                <a:lnTo>
                  <a:pt x="1772638" y="778577"/>
                </a:lnTo>
                <a:lnTo>
                  <a:pt x="1817998" y="725787"/>
                </a:lnTo>
                <a:lnTo>
                  <a:pt x="1852015" y="675674"/>
                </a:lnTo>
                <a:lnTo>
                  <a:pt x="1864446" y="651741"/>
                </a:lnTo>
                <a:lnTo>
                  <a:pt x="2006164" y="616798"/>
                </a:lnTo>
                <a:lnTo>
                  <a:pt x="1998423" y="671694"/>
                </a:lnTo>
                <a:lnTo>
                  <a:pt x="1977760" y="721414"/>
                </a:lnTo>
                <a:lnTo>
                  <a:pt x="1943086" y="778630"/>
                </a:lnTo>
                <a:lnTo>
                  <a:pt x="1896007" y="838893"/>
                </a:lnTo>
                <a:lnTo>
                  <a:pt x="1867777" y="870212"/>
                </a:lnTo>
                <a:lnTo>
                  <a:pt x="1836400" y="902347"/>
                </a:lnTo>
                <a:lnTo>
                  <a:pt x="1801860" y="935315"/>
                </a:lnTo>
                <a:lnTo>
                  <a:pt x="1764143" y="969134"/>
                </a:lnTo>
                <a:lnTo>
                  <a:pt x="1723232" y="1003823"/>
                </a:lnTo>
                <a:lnTo>
                  <a:pt x="1679112" y="1039399"/>
                </a:lnTo>
                <a:lnTo>
                  <a:pt x="1631768" y="1075880"/>
                </a:lnTo>
                <a:lnTo>
                  <a:pt x="1581185" y="1113284"/>
                </a:lnTo>
                <a:lnTo>
                  <a:pt x="1527347" y="1151628"/>
                </a:lnTo>
                <a:lnTo>
                  <a:pt x="1470239" y="1190932"/>
                </a:lnTo>
                <a:lnTo>
                  <a:pt x="1409846" y="1231212"/>
                </a:lnTo>
                <a:lnTo>
                  <a:pt x="1341568" y="1275261"/>
                </a:lnTo>
                <a:lnTo>
                  <a:pt x="1269644" y="1320329"/>
                </a:lnTo>
                <a:lnTo>
                  <a:pt x="1154996" y="1389797"/>
                </a:lnTo>
                <a:lnTo>
                  <a:pt x="1032331" y="1461448"/>
                </a:lnTo>
                <a:lnTo>
                  <a:pt x="856503" y="1560262"/>
                </a:lnTo>
                <a:lnTo>
                  <a:pt x="666889" y="1662680"/>
                </a:lnTo>
                <a:lnTo>
                  <a:pt x="410888" y="1795533"/>
                </a:lnTo>
                <a:lnTo>
                  <a:pt x="65646" y="1966478"/>
                </a:lnTo>
                <a:lnTo>
                  <a:pt x="0" y="1998146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Holder 2"/>
          <p:cNvSpPr>
            <a:spLocks noGrp="1"/>
          </p:cNvSpPr>
          <p:nvPr>
            <p:ph type="title" idx="0"/>
          </p:nvPr>
        </p:nvSpPr>
        <p:spPr>
          <a:xfrm>
            <a:off x="3352800" y="3467100"/>
            <a:ext cx="12649200" cy="2286000"/>
          </a:xfrm>
        </p:spPr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    노트 만들기 프로젝트</a:t>
            </a:r>
            <a:endParaRPr lang="ko-KR" altLang="en-US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              </a:t>
            </a:r>
            <a:r>
              <a:rPr lang="ko-KR" altLang="en-US" sz="4000">
                <a:solidFill>
                  <a:schemeClr val="tx1"/>
                </a:solidFill>
              </a:rPr>
              <a:t>김정규</a:t>
            </a:r>
            <a:endParaRPr lang="ko-KR" alt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2362199" y="266700"/>
            <a:ext cx="13563602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노트만들기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노트추가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409700"/>
            <a:ext cx="11214349" cy="88773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56236" y="4000500"/>
            <a:ext cx="6831763" cy="3353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2362199" y="266700"/>
            <a:ext cx="13563602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노트만들기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노트삭제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6400" y="1723802"/>
            <a:ext cx="12221580" cy="8563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2362199" y="266700"/>
            <a:ext cx="13563602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노트만들기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노트삭제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2189" y="3009900"/>
            <a:ext cx="17923620" cy="5052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2362199" y="266700"/>
            <a:ext cx="13563602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노트만들기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노트수정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2441" y="1485900"/>
            <a:ext cx="15981559" cy="849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2743200" y="266700"/>
            <a:ext cx="132588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노트검색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제목조회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9393" y="1562100"/>
            <a:ext cx="16020808" cy="8305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2362200" y="266700"/>
            <a:ext cx="136398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노트검색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인기글보기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0537" y="2114105"/>
            <a:ext cx="15566927" cy="7601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2362200" y="266700"/>
            <a:ext cx="136398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노트검색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인기글보기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1562100"/>
            <a:ext cx="15586598" cy="800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2819400" y="266700"/>
            <a:ext cx="136398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스터디 모임 만들기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20130" y="3009900"/>
            <a:ext cx="14447739" cy="48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1752600" y="266700"/>
            <a:ext cx="136398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소감 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sp>
        <p:nvSpPr>
          <p:cNvPr id="16" name="Google Shape;117;p23"/>
          <p:cNvSpPr/>
          <p:nvPr/>
        </p:nvSpPr>
        <p:spPr>
          <a:xfrm>
            <a:off x="4953000" y="2247900"/>
            <a:ext cx="8534400" cy="55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altLang="en-US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트리맵과 </a:t>
            </a:r>
            <a:r>
              <a:rPr lang="en-US" altLang="ko-KR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set</a:t>
            </a:r>
            <a:r>
              <a:rPr lang="ko-KR" altLang="en-US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및 여러 인터페이스를 다루어보는 시간을 가져 좋았습니다</a:t>
            </a:r>
            <a:r>
              <a:rPr lang="en-US" altLang="ko-KR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  <a:r>
              <a:rPr lang="ko-KR" altLang="en-US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그리고 이전에는 메모장에 정보를 저장해서 빼오는 형식을 해봤는데 이번에는 </a:t>
            </a:r>
            <a:r>
              <a:rPr lang="en-US" altLang="ko-KR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mariadb</a:t>
            </a:r>
            <a:r>
              <a:rPr lang="ko-KR" altLang="en-US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에 쿼리문을 사용해서 저장및 조회 를 해볼 수 있어서 좋았습니다</a:t>
            </a:r>
            <a:r>
              <a:rPr lang="en-US" altLang="ko-KR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  <a:r>
              <a:rPr lang="ko-KR" altLang="en-US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하지만  아이디 비밀번호 정도만 </a:t>
            </a:r>
            <a:r>
              <a:rPr lang="en-US" altLang="ko-KR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db</a:t>
            </a:r>
            <a:r>
              <a:rPr lang="ko-KR" altLang="en-US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에 저장하고 조회한 정도밖에 해보지 못했습니다</a:t>
            </a:r>
            <a:r>
              <a:rPr lang="en-US" altLang="ko-KR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  <a:r>
              <a:rPr lang="ko-KR" altLang="en-US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다른 테이블도 만들어서 외래키로 참조해서 정보를 조회할 수 있도록  하는 방법도 시도해 다음 번 프로젝트에서는 더 향상된 디비접근을 해봐야겠다고 생각이 들었습니다</a:t>
            </a:r>
            <a:r>
              <a:rPr lang="en-US" altLang="ko-KR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  <a:r>
              <a:rPr lang="ko-KR" altLang="en-US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lang="ko-KR" altLang="en-US" sz="3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굴림"/>
              <a:buNone/>
              <a:defRPr/>
            </a:pP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  <a:p>
            <a:pPr marL="2413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굴림"/>
              <a:buNone/>
              <a:defRPr/>
            </a:pP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굴림"/>
              <a:buNone/>
              <a:defRPr/>
            </a:pPr>
            <a:r>
              <a:rPr lang="ko" sz="1600" b="0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1752600" y="266700"/>
            <a:ext cx="136398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5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QnA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sp>
        <p:nvSpPr>
          <p:cNvPr id="16" name="Google Shape;117;p23"/>
          <p:cNvSpPr/>
          <p:nvPr/>
        </p:nvSpPr>
        <p:spPr>
          <a:xfrm>
            <a:off x="8001000" y="3390900"/>
            <a:ext cx="5791200" cy="51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en-US" altLang="ko-KR" sz="10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?</a:t>
            </a:r>
            <a:endParaRPr lang="en-US" altLang="ko-KR" sz="3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굴림"/>
              <a:buNone/>
              <a:defRPr/>
            </a:pP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  <a:p>
            <a:pPr marL="2413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굴림"/>
              <a:buNone/>
              <a:defRPr/>
            </a:pP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굴림"/>
              <a:buNone/>
              <a:defRPr/>
            </a:pPr>
            <a:r>
              <a:rPr lang="ko" sz="1600" b="0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25492" y="4694130"/>
            <a:ext cx="8172450" cy="903605"/>
          </a:xfrm>
          <a:custGeom>
            <a:avLst/>
            <a:gdLst/>
            <a:rect l="l" t="t" r="r" b="b"/>
            <a:pathLst>
              <a:path w="8172450" h="903604">
                <a:moveTo>
                  <a:pt x="7943965" y="903162"/>
                </a:moveTo>
                <a:lnTo>
                  <a:pt x="173874" y="903162"/>
                </a:lnTo>
                <a:lnTo>
                  <a:pt x="232792" y="674166"/>
                </a:lnTo>
                <a:lnTo>
                  <a:pt x="113835" y="513540"/>
                </a:lnTo>
                <a:lnTo>
                  <a:pt x="149452" y="275859"/>
                </a:lnTo>
                <a:lnTo>
                  <a:pt x="0" y="0"/>
                </a:lnTo>
                <a:lnTo>
                  <a:pt x="8172451" y="0"/>
                </a:lnTo>
                <a:lnTo>
                  <a:pt x="8172451" y="928"/>
                </a:lnTo>
                <a:lnTo>
                  <a:pt x="7971278" y="210444"/>
                </a:lnTo>
                <a:lnTo>
                  <a:pt x="8072310" y="358965"/>
                </a:lnTo>
                <a:lnTo>
                  <a:pt x="7893991" y="567082"/>
                </a:lnTo>
                <a:lnTo>
                  <a:pt x="8107927" y="737952"/>
                </a:lnTo>
                <a:lnTo>
                  <a:pt x="7943965" y="903162"/>
                </a:lnTo>
                <a:close/>
              </a:path>
            </a:pathLst>
          </a:custGeom>
          <a:solidFill>
            <a:srgbClr val="fffaef">
              <a:alpha val="76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14591380" y="5389224"/>
            <a:ext cx="349885" cy="208279"/>
          </a:xfrm>
          <a:custGeom>
            <a:avLst/>
            <a:gdLst/>
            <a:rect l="l" t="t" r="r" b="b"/>
            <a:pathLst>
              <a:path w="349884" h="208279">
                <a:moveTo>
                  <a:pt x="349693" y="208069"/>
                </a:moveTo>
                <a:lnTo>
                  <a:pt x="0" y="208069"/>
                </a:lnTo>
                <a:lnTo>
                  <a:pt x="2546" y="159811"/>
                </a:lnTo>
                <a:lnTo>
                  <a:pt x="10057" y="113394"/>
                </a:lnTo>
                <a:lnTo>
                  <a:pt x="30129" y="56427"/>
                </a:lnTo>
                <a:lnTo>
                  <a:pt x="59771" y="18397"/>
                </a:lnTo>
                <a:lnTo>
                  <a:pt x="98053" y="740"/>
                </a:lnTo>
                <a:lnTo>
                  <a:pt x="120142" y="0"/>
                </a:lnTo>
                <a:lnTo>
                  <a:pt x="144042" y="4890"/>
                </a:lnTo>
                <a:lnTo>
                  <a:pt x="196808" y="32284"/>
                </a:lnTo>
                <a:lnTo>
                  <a:pt x="255420" y="84355"/>
                </a:lnTo>
                <a:lnTo>
                  <a:pt x="286627" y="120094"/>
                </a:lnTo>
                <a:lnTo>
                  <a:pt x="318947" y="162540"/>
                </a:lnTo>
                <a:lnTo>
                  <a:pt x="349693" y="208069"/>
                </a:lnTo>
                <a:close/>
              </a:path>
            </a:pathLst>
          </a:custGeom>
          <a:solidFill>
            <a:srgbClr val="000000">
              <a:alpha val="18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4426981" y="5497043"/>
            <a:ext cx="174456" cy="10024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8925492" y="5868361"/>
            <a:ext cx="8172450" cy="903605"/>
          </a:xfrm>
          <a:custGeom>
            <a:avLst/>
            <a:gdLst/>
            <a:rect l="l" t="t" r="r" b="b"/>
            <a:pathLst>
              <a:path w="8172450" h="903604">
                <a:moveTo>
                  <a:pt x="7943965" y="903163"/>
                </a:moveTo>
                <a:lnTo>
                  <a:pt x="173874" y="903163"/>
                </a:lnTo>
                <a:lnTo>
                  <a:pt x="232792" y="674166"/>
                </a:lnTo>
                <a:lnTo>
                  <a:pt x="113835" y="513540"/>
                </a:lnTo>
                <a:lnTo>
                  <a:pt x="149452" y="275859"/>
                </a:lnTo>
                <a:lnTo>
                  <a:pt x="0" y="0"/>
                </a:lnTo>
                <a:lnTo>
                  <a:pt x="8172451" y="0"/>
                </a:lnTo>
                <a:lnTo>
                  <a:pt x="8172451" y="928"/>
                </a:lnTo>
                <a:lnTo>
                  <a:pt x="7971278" y="210444"/>
                </a:lnTo>
                <a:lnTo>
                  <a:pt x="8072310" y="358965"/>
                </a:lnTo>
                <a:lnTo>
                  <a:pt x="7893991" y="567082"/>
                </a:lnTo>
                <a:lnTo>
                  <a:pt x="8107927" y="737952"/>
                </a:lnTo>
                <a:lnTo>
                  <a:pt x="7943965" y="903163"/>
                </a:lnTo>
                <a:close/>
              </a:path>
            </a:pathLst>
          </a:custGeom>
          <a:solidFill>
            <a:srgbClr val="fffaef">
              <a:alpha val="76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14591379" y="6563455"/>
            <a:ext cx="349885" cy="208279"/>
          </a:xfrm>
          <a:custGeom>
            <a:avLst/>
            <a:gdLst/>
            <a:rect l="l" t="t" r="r" b="b"/>
            <a:pathLst>
              <a:path w="349884" h="208279">
                <a:moveTo>
                  <a:pt x="349693" y="208069"/>
                </a:moveTo>
                <a:lnTo>
                  <a:pt x="0" y="208069"/>
                </a:lnTo>
                <a:lnTo>
                  <a:pt x="2546" y="159811"/>
                </a:lnTo>
                <a:lnTo>
                  <a:pt x="10057" y="113394"/>
                </a:lnTo>
                <a:lnTo>
                  <a:pt x="30129" y="56427"/>
                </a:lnTo>
                <a:lnTo>
                  <a:pt x="59771" y="18397"/>
                </a:lnTo>
                <a:lnTo>
                  <a:pt x="98053" y="740"/>
                </a:lnTo>
                <a:lnTo>
                  <a:pt x="120142" y="0"/>
                </a:lnTo>
                <a:lnTo>
                  <a:pt x="144042" y="4890"/>
                </a:lnTo>
                <a:lnTo>
                  <a:pt x="196808" y="32284"/>
                </a:lnTo>
                <a:lnTo>
                  <a:pt x="255420" y="84355"/>
                </a:lnTo>
                <a:lnTo>
                  <a:pt x="286627" y="120094"/>
                </a:lnTo>
                <a:lnTo>
                  <a:pt x="318947" y="162540"/>
                </a:lnTo>
                <a:lnTo>
                  <a:pt x="349693" y="208069"/>
                </a:lnTo>
                <a:close/>
              </a:path>
            </a:pathLst>
          </a:custGeom>
          <a:solidFill>
            <a:srgbClr val="000000">
              <a:alpha val="18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14426981" y="6671274"/>
            <a:ext cx="174456" cy="10024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8925492" y="7042592"/>
            <a:ext cx="8172450" cy="903605"/>
          </a:xfrm>
          <a:custGeom>
            <a:avLst/>
            <a:gdLst/>
            <a:rect l="l" t="t" r="r" b="b"/>
            <a:pathLst>
              <a:path w="8172450" h="903604">
                <a:moveTo>
                  <a:pt x="7943965" y="903163"/>
                </a:moveTo>
                <a:lnTo>
                  <a:pt x="173874" y="903163"/>
                </a:lnTo>
                <a:lnTo>
                  <a:pt x="232792" y="674166"/>
                </a:lnTo>
                <a:lnTo>
                  <a:pt x="113835" y="513540"/>
                </a:lnTo>
                <a:lnTo>
                  <a:pt x="149452" y="275859"/>
                </a:lnTo>
                <a:lnTo>
                  <a:pt x="0" y="0"/>
                </a:lnTo>
                <a:lnTo>
                  <a:pt x="8172451" y="0"/>
                </a:lnTo>
                <a:lnTo>
                  <a:pt x="8172451" y="928"/>
                </a:lnTo>
                <a:lnTo>
                  <a:pt x="7971278" y="210444"/>
                </a:lnTo>
                <a:lnTo>
                  <a:pt x="8072310" y="358965"/>
                </a:lnTo>
                <a:lnTo>
                  <a:pt x="7893991" y="567082"/>
                </a:lnTo>
                <a:lnTo>
                  <a:pt x="8107927" y="737952"/>
                </a:lnTo>
                <a:lnTo>
                  <a:pt x="7943965" y="903163"/>
                </a:lnTo>
                <a:close/>
              </a:path>
            </a:pathLst>
          </a:custGeom>
          <a:solidFill>
            <a:srgbClr val="fffaef">
              <a:alpha val="76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14591379" y="7737686"/>
            <a:ext cx="349885" cy="208279"/>
          </a:xfrm>
          <a:custGeom>
            <a:avLst/>
            <a:gdLst/>
            <a:rect l="l" t="t" r="r" b="b"/>
            <a:pathLst>
              <a:path w="349884" h="208279">
                <a:moveTo>
                  <a:pt x="349694" y="208070"/>
                </a:moveTo>
                <a:lnTo>
                  <a:pt x="0" y="208070"/>
                </a:lnTo>
                <a:lnTo>
                  <a:pt x="2546" y="159811"/>
                </a:lnTo>
                <a:lnTo>
                  <a:pt x="10057" y="113394"/>
                </a:lnTo>
                <a:lnTo>
                  <a:pt x="30129" y="56427"/>
                </a:lnTo>
                <a:lnTo>
                  <a:pt x="59771" y="18397"/>
                </a:lnTo>
                <a:lnTo>
                  <a:pt x="98053" y="740"/>
                </a:lnTo>
                <a:lnTo>
                  <a:pt x="120142" y="0"/>
                </a:lnTo>
                <a:lnTo>
                  <a:pt x="144042" y="4890"/>
                </a:lnTo>
                <a:lnTo>
                  <a:pt x="196808" y="32284"/>
                </a:lnTo>
                <a:lnTo>
                  <a:pt x="255420" y="84355"/>
                </a:lnTo>
                <a:lnTo>
                  <a:pt x="286627" y="120094"/>
                </a:lnTo>
                <a:lnTo>
                  <a:pt x="318947" y="162540"/>
                </a:lnTo>
                <a:lnTo>
                  <a:pt x="349694" y="208070"/>
                </a:lnTo>
                <a:close/>
              </a:path>
            </a:pathLst>
          </a:custGeom>
          <a:solidFill>
            <a:srgbClr val="000000">
              <a:alpha val="18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object 13"/>
          <p:cNvSpPr/>
          <p:nvPr/>
        </p:nvSpPr>
        <p:spPr>
          <a:xfrm>
            <a:off x="14426981" y="7845506"/>
            <a:ext cx="174457" cy="10025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object 14"/>
          <p:cNvSpPr/>
          <p:nvPr/>
        </p:nvSpPr>
        <p:spPr>
          <a:xfrm>
            <a:off x="8925492" y="8216823"/>
            <a:ext cx="8172450" cy="903605"/>
          </a:xfrm>
          <a:custGeom>
            <a:avLst/>
            <a:gdLst/>
            <a:rect l="l" t="t" r="r" b="b"/>
            <a:pathLst>
              <a:path w="8172450" h="903604">
                <a:moveTo>
                  <a:pt x="7943965" y="903163"/>
                </a:moveTo>
                <a:lnTo>
                  <a:pt x="173874" y="903163"/>
                </a:lnTo>
                <a:lnTo>
                  <a:pt x="232792" y="674166"/>
                </a:lnTo>
                <a:lnTo>
                  <a:pt x="113835" y="513540"/>
                </a:lnTo>
                <a:lnTo>
                  <a:pt x="149452" y="275859"/>
                </a:lnTo>
                <a:lnTo>
                  <a:pt x="0" y="0"/>
                </a:lnTo>
                <a:lnTo>
                  <a:pt x="8172451" y="0"/>
                </a:lnTo>
                <a:lnTo>
                  <a:pt x="8172451" y="928"/>
                </a:lnTo>
                <a:lnTo>
                  <a:pt x="7971278" y="210444"/>
                </a:lnTo>
                <a:lnTo>
                  <a:pt x="8072310" y="358965"/>
                </a:lnTo>
                <a:lnTo>
                  <a:pt x="7893991" y="567082"/>
                </a:lnTo>
                <a:lnTo>
                  <a:pt x="8107927" y="737952"/>
                </a:lnTo>
                <a:lnTo>
                  <a:pt x="7943965" y="903163"/>
                </a:lnTo>
                <a:close/>
              </a:path>
            </a:pathLst>
          </a:custGeom>
          <a:solidFill>
            <a:srgbClr val="fffaef">
              <a:alpha val="76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5" name="object 15"/>
          <p:cNvSpPr/>
          <p:nvPr/>
        </p:nvSpPr>
        <p:spPr>
          <a:xfrm>
            <a:off x="14591379" y="8911917"/>
            <a:ext cx="349885" cy="208279"/>
          </a:xfrm>
          <a:custGeom>
            <a:avLst/>
            <a:gdLst/>
            <a:rect l="l" t="t" r="r" b="b"/>
            <a:pathLst>
              <a:path w="349884" h="208279">
                <a:moveTo>
                  <a:pt x="349694" y="208069"/>
                </a:moveTo>
                <a:lnTo>
                  <a:pt x="0" y="208069"/>
                </a:lnTo>
                <a:lnTo>
                  <a:pt x="2546" y="159811"/>
                </a:lnTo>
                <a:lnTo>
                  <a:pt x="10057" y="113394"/>
                </a:lnTo>
                <a:lnTo>
                  <a:pt x="30129" y="56427"/>
                </a:lnTo>
                <a:lnTo>
                  <a:pt x="59771" y="18397"/>
                </a:lnTo>
                <a:lnTo>
                  <a:pt x="98053" y="740"/>
                </a:lnTo>
                <a:lnTo>
                  <a:pt x="120142" y="0"/>
                </a:lnTo>
                <a:lnTo>
                  <a:pt x="144042" y="4890"/>
                </a:lnTo>
                <a:lnTo>
                  <a:pt x="196808" y="32284"/>
                </a:lnTo>
                <a:lnTo>
                  <a:pt x="255420" y="84355"/>
                </a:lnTo>
                <a:lnTo>
                  <a:pt x="286627" y="120094"/>
                </a:lnTo>
                <a:lnTo>
                  <a:pt x="318947" y="162540"/>
                </a:lnTo>
                <a:lnTo>
                  <a:pt x="349694" y="208069"/>
                </a:lnTo>
                <a:close/>
              </a:path>
            </a:pathLst>
          </a:custGeom>
          <a:solidFill>
            <a:srgbClr val="000000">
              <a:alpha val="18000"/>
            </a:srgbClr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object 16"/>
          <p:cNvSpPr/>
          <p:nvPr/>
        </p:nvSpPr>
        <p:spPr>
          <a:xfrm>
            <a:off x="14426981" y="9019737"/>
            <a:ext cx="174457" cy="10025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9" name="object 19"/>
          <p:cNvSpPr/>
          <p:nvPr/>
        </p:nvSpPr>
        <p:spPr>
          <a:xfrm>
            <a:off x="3078849" y="8225611"/>
            <a:ext cx="364490" cy="219075"/>
          </a:xfrm>
          <a:custGeom>
            <a:avLst/>
            <a:gdLst/>
            <a:rect l="l" t="t" r="r" b="b"/>
            <a:pathLst>
              <a:path w="364489" h="219075">
                <a:moveTo>
                  <a:pt x="138961" y="0"/>
                </a:moveTo>
                <a:lnTo>
                  <a:pt x="255143" y="0"/>
                </a:lnTo>
                <a:lnTo>
                  <a:pt x="272228" y="1708"/>
                </a:lnTo>
                <a:lnTo>
                  <a:pt x="309816" y="13668"/>
                </a:lnTo>
                <a:lnTo>
                  <a:pt x="347404" y="46130"/>
                </a:lnTo>
                <a:lnTo>
                  <a:pt x="364490" y="109347"/>
                </a:lnTo>
                <a:lnTo>
                  <a:pt x="357765" y="134230"/>
                </a:lnTo>
                <a:lnTo>
                  <a:pt x="301274" y="77738"/>
                </a:lnTo>
                <a:lnTo>
                  <a:pt x="282480" y="61507"/>
                </a:lnTo>
                <a:lnTo>
                  <a:pt x="263686" y="55527"/>
                </a:lnTo>
                <a:lnTo>
                  <a:pt x="255143" y="54673"/>
                </a:lnTo>
                <a:lnTo>
                  <a:pt x="201599" y="54673"/>
                </a:lnTo>
                <a:lnTo>
                  <a:pt x="165560" y="18633"/>
                </a:lnTo>
                <a:lnTo>
                  <a:pt x="138961" y="0"/>
                </a:lnTo>
                <a:close/>
              </a:path>
              <a:path w="364489" h="219075">
                <a:moveTo>
                  <a:pt x="140955" y="218694"/>
                </a:moveTo>
                <a:lnTo>
                  <a:pt x="77738" y="155477"/>
                </a:lnTo>
                <a:lnTo>
                  <a:pt x="109347" y="164020"/>
                </a:lnTo>
                <a:lnTo>
                  <a:pt x="255143" y="164020"/>
                </a:lnTo>
                <a:lnTo>
                  <a:pt x="263686" y="163166"/>
                </a:lnTo>
                <a:lnTo>
                  <a:pt x="282480" y="157186"/>
                </a:lnTo>
                <a:lnTo>
                  <a:pt x="301274" y="140955"/>
                </a:lnTo>
                <a:lnTo>
                  <a:pt x="309816" y="109347"/>
                </a:lnTo>
                <a:lnTo>
                  <a:pt x="301274" y="77738"/>
                </a:lnTo>
                <a:lnTo>
                  <a:pt x="357765" y="134230"/>
                </a:lnTo>
                <a:lnTo>
                  <a:pt x="347404" y="172563"/>
                </a:lnTo>
                <a:lnTo>
                  <a:pt x="309816" y="205025"/>
                </a:lnTo>
                <a:lnTo>
                  <a:pt x="272228" y="216985"/>
                </a:lnTo>
                <a:lnTo>
                  <a:pt x="255143" y="218694"/>
                </a:lnTo>
                <a:lnTo>
                  <a:pt x="140955" y="218694"/>
                </a:lnTo>
                <a:close/>
              </a:path>
              <a:path w="364489" h="219075">
                <a:moveTo>
                  <a:pt x="187184" y="54673"/>
                </a:moveTo>
                <a:lnTo>
                  <a:pt x="186003" y="49494"/>
                </a:lnTo>
                <a:lnTo>
                  <a:pt x="180018" y="36306"/>
                </a:lnTo>
                <a:lnTo>
                  <a:pt x="165560" y="18633"/>
                </a:lnTo>
                <a:lnTo>
                  <a:pt x="201599" y="54673"/>
                </a:lnTo>
                <a:lnTo>
                  <a:pt x="187184" y="54673"/>
                </a:lnTo>
                <a:close/>
              </a:path>
              <a:path w="364489" h="219075">
                <a:moveTo>
                  <a:pt x="17085" y="172563"/>
                </a:moveTo>
                <a:lnTo>
                  <a:pt x="0" y="109347"/>
                </a:lnTo>
                <a:lnTo>
                  <a:pt x="1136" y="94373"/>
                </a:lnTo>
                <a:lnTo>
                  <a:pt x="3645" y="81384"/>
                </a:lnTo>
                <a:lnTo>
                  <a:pt x="6135" y="72311"/>
                </a:lnTo>
                <a:lnTo>
                  <a:pt x="7271" y="68870"/>
                </a:lnTo>
                <a:lnTo>
                  <a:pt x="68332" y="68916"/>
                </a:lnTo>
                <a:lnTo>
                  <a:pt x="66198" y="71122"/>
                </a:lnTo>
                <a:lnTo>
                  <a:pt x="61503" y="78169"/>
                </a:lnTo>
                <a:lnTo>
                  <a:pt x="56807" y="90697"/>
                </a:lnTo>
                <a:lnTo>
                  <a:pt x="54673" y="109347"/>
                </a:lnTo>
                <a:lnTo>
                  <a:pt x="55527" y="117889"/>
                </a:lnTo>
                <a:lnTo>
                  <a:pt x="61507" y="136683"/>
                </a:lnTo>
                <a:lnTo>
                  <a:pt x="77738" y="155477"/>
                </a:lnTo>
                <a:lnTo>
                  <a:pt x="140955" y="218694"/>
                </a:lnTo>
                <a:lnTo>
                  <a:pt x="109347" y="218694"/>
                </a:lnTo>
                <a:lnTo>
                  <a:pt x="92261" y="216985"/>
                </a:lnTo>
                <a:lnTo>
                  <a:pt x="54673" y="205025"/>
                </a:lnTo>
                <a:lnTo>
                  <a:pt x="17085" y="172563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object 20"/>
          <p:cNvSpPr/>
          <p:nvPr/>
        </p:nvSpPr>
        <p:spPr>
          <a:xfrm>
            <a:off x="2895192" y="8224198"/>
            <a:ext cx="364490" cy="219075"/>
          </a:xfrm>
          <a:custGeom>
            <a:avLst/>
            <a:gdLst/>
            <a:rect l="l" t="t" r="r" b="b"/>
            <a:pathLst>
              <a:path w="364489" h="219075">
                <a:moveTo>
                  <a:pt x="17085" y="172563"/>
                </a:moveTo>
                <a:lnTo>
                  <a:pt x="0" y="109347"/>
                </a:lnTo>
                <a:lnTo>
                  <a:pt x="17085" y="46130"/>
                </a:lnTo>
                <a:lnTo>
                  <a:pt x="54673" y="13668"/>
                </a:lnTo>
                <a:lnTo>
                  <a:pt x="92261" y="1708"/>
                </a:lnTo>
                <a:lnTo>
                  <a:pt x="109347" y="0"/>
                </a:lnTo>
                <a:lnTo>
                  <a:pt x="255143" y="0"/>
                </a:lnTo>
                <a:lnTo>
                  <a:pt x="272228" y="1708"/>
                </a:lnTo>
                <a:lnTo>
                  <a:pt x="309816" y="13668"/>
                </a:lnTo>
                <a:lnTo>
                  <a:pt x="347404" y="46130"/>
                </a:lnTo>
                <a:lnTo>
                  <a:pt x="364490" y="109347"/>
                </a:lnTo>
                <a:lnTo>
                  <a:pt x="363354" y="124321"/>
                </a:lnTo>
                <a:lnTo>
                  <a:pt x="360844" y="137309"/>
                </a:lnTo>
                <a:lnTo>
                  <a:pt x="286742" y="63207"/>
                </a:lnTo>
                <a:lnTo>
                  <a:pt x="255134" y="54664"/>
                </a:lnTo>
                <a:lnTo>
                  <a:pt x="109338" y="54664"/>
                </a:lnTo>
                <a:lnTo>
                  <a:pt x="100795" y="55518"/>
                </a:lnTo>
                <a:lnTo>
                  <a:pt x="82001" y="61498"/>
                </a:lnTo>
                <a:lnTo>
                  <a:pt x="63207" y="77729"/>
                </a:lnTo>
                <a:lnTo>
                  <a:pt x="54664" y="109338"/>
                </a:lnTo>
                <a:lnTo>
                  <a:pt x="63207" y="140946"/>
                </a:lnTo>
                <a:lnTo>
                  <a:pt x="140955" y="218694"/>
                </a:lnTo>
                <a:lnTo>
                  <a:pt x="109347" y="218694"/>
                </a:lnTo>
                <a:lnTo>
                  <a:pt x="92261" y="216985"/>
                </a:lnTo>
                <a:lnTo>
                  <a:pt x="54673" y="205025"/>
                </a:lnTo>
                <a:lnTo>
                  <a:pt x="17085" y="172563"/>
                </a:lnTo>
                <a:close/>
              </a:path>
              <a:path w="364489" h="219075">
                <a:moveTo>
                  <a:pt x="296139" y="149778"/>
                </a:moveTo>
                <a:lnTo>
                  <a:pt x="298275" y="147570"/>
                </a:lnTo>
                <a:lnTo>
                  <a:pt x="302973" y="140520"/>
                </a:lnTo>
                <a:lnTo>
                  <a:pt x="307672" y="127989"/>
                </a:lnTo>
                <a:lnTo>
                  <a:pt x="309807" y="109338"/>
                </a:lnTo>
                <a:lnTo>
                  <a:pt x="308953" y="100795"/>
                </a:lnTo>
                <a:lnTo>
                  <a:pt x="302973" y="82001"/>
                </a:lnTo>
                <a:lnTo>
                  <a:pt x="286742" y="63207"/>
                </a:lnTo>
                <a:lnTo>
                  <a:pt x="360844" y="137309"/>
                </a:lnTo>
                <a:lnTo>
                  <a:pt x="358354" y="146382"/>
                </a:lnTo>
                <a:lnTo>
                  <a:pt x="357218" y="149823"/>
                </a:lnTo>
                <a:lnTo>
                  <a:pt x="296139" y="149778"/>
                </a:lnTo>
                <a:close/>
              </a:path>
              <a:path w="364489" h="219075">
                <a:moveTo>
                  <a:pt x="140955" y="218694"/>
                </a:moveTo>
                <a:lnTo>
                  <a:pt x="63207" y="140946"/>
                </a:lnTo>
                <a:lnTo>
                  <a:pt x="82001" y="157177"/>
                </a:lnTo>
                <a:lnTo>
                  <a:pt x="100795" y="163157"/>
                </a:lnTo>
                <a:lnTo>
                  <a:pt x="109338" y="164011"/>
                </a:lnTo>
                <a:lnTo>
                  <a:pt x="177297" y="164011"/>
                </a:lnTo>
                <a:lnTo>
                  <a:pt x="178477" y="169190"/>
                </a:lnTo>
                <a:lnTo>
                  <a:pt x="184462" y="182378"/>
                </a:lnTo>
                <a:lnTo>
                  <a:pt x="198921" y="200051"/>
                </a:lnTo>
                <a:lnTo>
                  <a:pt x="217564" y="218694"/>
                </a:lnTo>
                <a:lnTo>
                  <a:pt x="140955" y="218694"/>
                </a:lnTo>
                <a:close/>
              </a:path>
              <a:path w="364489" h="219075">
                <a:moveTo>
                  <a:pt x="217564" y="218694"/>
                </a:moveTo>
                <a:lnTo>
                  <a:pt x="198921" y="200051"/>
                </a:lnTo>
                <a:lnTo>
                  <a:pt x="225519" y="218685"/>
                </a:lnTo>
                <a:lnTo>
                  <a:pt x="217564" y="218694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2" name="object 22"/>
          <p:cNvSpPr/>
          <p:nvPr/>
        </p:nvSpPr>
        <p:spPr>
          <a:xfrm>
            <a:off x="3025942" y="7276023"/>
            <a:ext cx="286385" cy="426084"/>
          </a:xfrm>
          <a:custGeom>
            <a:avLst/>
            <a:gdLst/>
            <a:rect l="l" t="t" r="r" b="b"/>
            <a:pathLst>
              <a:path w="286385" h="426084">
                <a:moveTo>
                  <a:pt x="178453" y="425861"/>
                </a:moveTo>
                <a:lnTo>
                  <a:pt x="107806" y="425861"/>
                </a:lnTo>
                <a:lnTo>
                  <a:pt x="104368" y="425165"/>
                </a:lnTo>
                <a:lnTo>
                  <a:pt x="87304" y="413650"/>
                </a:lnTo>
                <a:lnTo>
                  <a:pt x="75790" y="396587"/>
                </a:lnTo>
                <a:lnTo>
                  <a:pt x="71565" y="375716"/>
                </a:lnTo>
                <a:lnTo>
                  <a:pt x="71565" y="277314"/>
                </a:lnTo>
                <a:lnTo>
                  <a:pt x="64426" y="271947"/>
                </a:lnTo>
                <a:lnTo>
                  <a:pt x="37339" y="246153"/>
                </a:lnTo>
                <a:lnTo>
                  <a:pt x="17083" y="215106"/>
                </a:lnTo>
                <a:lnTo>
                  <a:pt x="4393" y="180275"/>
                </a:lnTo>
                <a:lnTo>
                  <a:pt x="0" y="143130"/>
                </a:lnTo>
                <a:lnTo>
                  <a:pt x="7309" y="97939"/>
                </a:lnTo>
                <a:lnTo>
                  <a:pt x="27653" y="58655"/>
                </a:lnTo>
                <a:lnTo>
                  <a:pt x="58655" y="27653"/>
                </a:lnTo>
                <a:lnTo>
                  <a:pt x="97939" y="7309"/>
                </a:lnTo>
                <a:lnTo>
                  <a:pt x="143130" y="0"/>
                </a:lnTo>
                <a:lnTo>
                  <a:pt x="188320" y="7309"/>
                </a:lnTo>
                <a:lnTo>
                  <a:pt x="227604" y="27653"/>
                </a:lnTo>
                <a:lnTo>
                  <a:pt x="235733" y="35782"/>
                </a:lnTo>
                <a:lnTo>
                  <a:pt x="143130" y="35782"/>
                </a:lnTo>
                <a:lnTo>
                  <a:pt x="101381" y="44230"/>
                </a:lnTo>
                <a:lnTo>
                  <a:pt x="67255" y="67255"/>
                </a:lnTo>
                <a:lnTo>
                  <a:pt x="44230" y="101381"/>
                </a:lnTo>
                <a:lnTo>
                  <a:pt x="35782" y="143130"/>
                </a:lnTo>
                <a:lnTo>
                  <a:pt x="39199" y="172021"/>
                </a:lnTo>
                <a:lnTo>
                  <a:pt x="49072" y="199111"/>
                </a:lnTo>
                <a:lnTo>
                  <a:pt x="64834" y="223263"/>
                </a:lnTo>
                <a:lnTo>
                  <a:pt x="85919" y="243339"/>
                </a:lnTo>
                <a:lnTo>
                  <a:pt x="104699" y="257437"/>
                </a:lnTo>
                <a:lnTo>
                  <a:pt x="107347" y="262751"/>
                </a:lnTo>
                <a:lnTo>
                  <a:pt x="107347" y="322042"/>
                </a:lnTo>
                <a:lnTo>
                  <a:pt x="214695" y="322042"/>
                </a:lnTo>
                <a:lnTo>
                  <a:pt x="214695" y="357825"/>
                </a:lnTo>
                <a:lnTo>
                  <a:pt x="107347" y="357825"/>
                </a:lnTo>
                <a:lnTo>
                  <a:pt x="107347" y="385592"/>
                </a:lnTo>
                <a:lnTo>
                  <a:pt x="115380" y="393607"/>
                </a:lnTo>
                <a:lnTo>
                  <a:pt x="211073" y="393607"/>
                </a:lnTo>
                <a:lnTo>
                  <a:pt x="210470" y="396587"/>
                </a:lnTo>
                <a:lnTo>
                  <a:pt x="198955" y="413650"/>
                </a:lnTo>
                <a:lnTo>
                  <a:pt x="181892" y="425165"/>
                </a:lnTo>
                <a:lnTo>
                  <a:pt x="178453" y="425861"/>
                </a:lnTo>
                <a:close/>
              </a:path>
              <a:path w="286385" h="426084">
                <a:moveTo>
                  <a:pt x="214695" y="322042"/>
                </a:moveTo>
                <a:lnTo>
                  <a:pt x="178912" y="322042"/>
                </a:lnTo>
                <a:lnTo>
                  <a:pt x="178912" y="262751"/>
                </a:lnTo>
                <a:lnTo>
                  <a:pt x="181560" y="257437"/>
                </a:lnTo>
                <a:lnTo>
                  <a:pt x="200400" y="243321"/>
                </a:lnTo>
                <a:lnTo>
                  <a:pt x="221445" y="223255"/>
                </a:lnTo>
                <a:lnTo>
                  <a:pt x="237192" y="199109"/>
                </a:lnTo>
                <a:lnTo>
                  <a:pt x="247060" y="172021"/>
                </a:lnTo>
                <a:lnTo>
                  <a:pt x="250477" y="143130"/>
                </a:lnTo>
                <a:lnTo>
                  <a:pt x="242029" y="101381"/>
                </a:lnTo>
                <a:lnTo>
                  <a:pt x="219004" y="67255"/>
                </a:lnTo>
                <a:lnTo>
                  <a:pt x="184879" y="44230"/>
                </a:lnTo>
                <a:lnTo>
                  <a:pt x="143130" y="35782"/>
                </a:lnTo>
                <a:lnTo>
                  <a:pt x="235733" y="35782"/>
                </a:lnTo>
                <a:lnTo>
                  <a:pt x="258606" y="58655"/>
                </a:lnTo>
                <a:lnTo>
                  <a:pt x="278950" y="97939"/>
                </a:lnTo>
                <a:lnTo>
                  <a:pt x="286260" y="143130"/>
                </a:lnTo>
                <a:lnTo>
                  <a:pt x="281867" y="180275"/>
                </a:lnTo>
                <a:lnTo>
                  <a:pt x="269178" y="215106"/>
                </a:lnTo>
                <a:lnTo>
                  <a:pt x="248928" y="246153"/>
                </a:lnTo>
                <a:lnTo>
                  <a:pt x="221851" y="271947"/>
                </a:lnTo>
                <a:lnTo>
                  <a:pt x="214695" y="277314"/>
                </a:lnTo>
                <a:lnTo>
                  <a:pt x="214695" y="322042"/>
                </a:lnTo>
                <a:close/>
              </a:path>
              <a:path w="286385" h="426084">
                <a:moveTo>
                  <a:pt x="211073" y="393607"/>
                </a:moveTo>
                <a:lnTo>
                  <a:pt x="170879" y="393607"/>
                </a:lnTo>
                <a:lnTo>
                  <a:pt x="178912" y="385592"/>
                </a:lnTo>
                <a:lnTo>
                  <a:pt x="178912" y="357825"/>
                </a:lnTo>
                <a:lnTo>
                  <a:pt x="214695" y="357825"/>
                </a:lnTo>
                <a:lnTo>
                  <a:pt x="214695" y="375716"/>
                </a:lnTo>
                <a:lnTo>
                  <a:pt x="211073" y="393607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3" name="object 23"/>
          <p:cNvSpPr/>
          <p:nvPr/>
        </p:nvSpPr>
        <p:spPr>
          <a:xfrm>
            <a:off x="3151181" y="7168675"/>
            <a:ext cx="36195" cy="71755"/>
          </a:xfrm>
          <a:custGeom>
            <a:avLst/>
            <a:gdLst/>
            <a:rect l="l" t="t" r="r" b="b"/>
            <a:pathLst>
              <a:path w="36194" h="71754">
                <a:moveTo>
                  <a:pt x="0" y="0"/>
                </a:moveTo>
                <a:lnTo>
                  <a:pt x="35782" y="0"/>
                </a:lnTo>
                <a:lnTo>
                  <a:pt x="35782" y="71565"/>
                </a:lnTo>
                <a:lnTo>
                  <a:pt x="0" y="71565"/>
                </a:lnTo>
                <a:lnTo>
                  <a:pt x="0" y="0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object 24"/>
          <p:cNvSpPr/>
          <p:nvPr/>
        </p:nvSpPr>
        <p:spPr>
          <a:xfrm>
            <a:off x="2979322" y="7229389"/>
            <a:ext cx="76200" cy="76200"/>
          </a:xfrm>
          <a:custGeom>
            <a:avLst/>
            <a:gdLst/>
            <a:rect l="l" t="t" r="r" b="b"/>
            <a:pathLst>
              <a:path w="76200" h="76200">
                <a:moveTo>
                  <a:pt x="0" y="25306"/>
                </a:moveTo>
                <a:lnTo>
                  <a:pt x="25298" y="0"/>
                </a:lnTo>
                <a:lnTo>
                  <a:pt x="75910" y="50596"/>
                </a:lnTo>
                <a:lnTo>
                  <a:pt x="50612" y="75902"/>
                </a:lnTo>
                <a:lnTo>
                  <a:pt x="0" y="25306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5" name="object 25"/>
          <p:cNvSpPr/>
          <p:nvPr/>
        </p:nvSpPr>
        <p:spPr>
          <a:xfrm>
            <a:off x="3282927" y="7229392"/>
            <a:ext cx="76200" cy="76200"/>
          </a:xfrm>
          <a:custGeom>
            <a:avLst/>
            <a:gdLst/>
            <a:rect l="l" t="t" r="r" b="b"/>
            <a:pathLst>
              <a:path w="76200" h="76200">
                <a:moveTo>
                  <a:pt x="0" y="50605"/>
                </a:moveTo>
                <a:lnTo>
                  <a:pt x="50603" y="0"/>
                </a:lnTo>
                <a:lnTo>
                  <a:pt x="75905" y="25301"/>
                </a:lnTo>
                <a:lnTo>
                  <a:pt x="25302" y="75906"/>
                </a:lnTo>
                <a:lnTo>
                  <a:pt x="0" y="50605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6" name="object 26"/>
          <p:cNvSpPr/>
          <p:nvPr/>
        </p:nvSpPr>
        <p:spPr>
          <a:xfrm>
            <a:off x="2918594" y="7401262"/>
            <a:ext cx="71755" cy="36195"/>
          </a:xfrm>
          <a:custGeom>
            <a:avLst/>
            <a:gdLst/>
            <a:rect l="l" t="t" r="r" b="b"/>
            <a:pathLst>
              <a:path w="71755" h="36195">
                <a:moveTo>
                  <a:pt x="0" y="0"/>
                </a:moveTo>
                <a:lnTo>
                  <a:pt x="71565" y="0"/>
                </a:lnTo>
                <a:lnTo>
                  <a:pt x="71565" y="35782"/>
                </a:lnTo>
                <a:lnTo>
                  <a:pt x="0" y="35782"/>
                </a:lnTo>
                <a:lnTo>
                  <a:pt x="0" y="0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object 27"/>
          <p:cNvSpPr/>
          <p:nvPr/>
        </p:nvSpPr>
        <p:spPr>
          <a:xfrm>
            <a:off x="3347985" y="7401262"/>
            <a:ext cx="71755" cy="36195"/>
          </a:xfrm>
          <a:custGeom>
            <a:avLst/>
            <a:gdLst/>
            <a:rect l="l" t="t" r="r" b="b"/>
            <a:pathLst>
              <a:path w="71754" h="36195">
                <a:moveTo>
                  <a:pt x="0" y="0"/>
                </a:moveTo>
                <a:lnTo>
                  <a:pt x="71565" y="0"/>
                </a:lnTo>
                <a:lnTo>
                  <a:pt x="71565" y="35782"/>
                </a:lnTo>
                <a:lnTo>
                  <a:pt x="0" y="35782"/>
                </a:lnTo>
                <a:lnTo>
                  <a:pt x="0" y="0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0" name="Holder 2"/>
          <p:cNvSpPr/>
          <p:nvPr/>
        </p:nvSpPr>
        <p:spPr>
          <a:xfrm>
            <a:off x="3221291" y="4005137"/>
            <a:ext cx="3179509" cy="1138363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목차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9525000" y="3619500"/>
            <a:ext cx="7772400" cy="4533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 b="1"/>
              <a:t>1.</a:t>
            </a:r>
            <a:r>
              <a:rPr lang="ko-KR" altLang="en-US" sz="2400" b="1"/>
              <a:t> 개요 및 현황</a:t>
            </a:r>
            <a:endParaRPr lang="ko-KR" altLang="en-US" sz="2400" b="1"/>
          </a:p>
        </p:txBody>
      </p:sp>
      <p:sp>
        <p:nvSpPr>
          <p:cNvPr id="32" name=""/>
          <p:cNvSpPr txBox="1"/>
          <p:nvPr/>
        </p:nvSpPr>
        <p:spPr>
          <a:xfrm>
            <a:off x="9372600" y="4916805"/>
            <a:ext cx="777240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/>
              <a:t>2.</a:t>
            </a:r>
            <a:r>
              <a:rPr lang="ko-KR" altLang="en-US" sz="2400" b="1"/>
              <a:t> 기능 정의서</a:t>
            </a:r>
            <a:endParaRPr lang="ko-KR" altLang="en-US" sz="2400" b="1"/>
          </a:p>
        </p:txBody>
      </p:sp>
      <p:sp>
        <p:nvSpPr>
          <p:cNvPr id="33" name=""/>
          <p:cNvSpPr txBox="1"/>
          <p:nvPr/>
        </p:nvSpPr>
        <p:spPr>
          <a:xfrm>
            <a:off x="9372600" y="6137910"/>
            <a:ext cx="777240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/>
              <a:t>3.</a:t>
            </a:r>
            <a:r>
              <a:rPr lang="ko-KR" altLang="en-US" sz="2400" b="1"/>
              <a:t> 주요 서비스 화면</a:t>
            </a:r>
            <a:endParaRPr lang="ko-KR" altLang="en-US" sz="2400" b="1"/>
          </a:p>
        </p:txBody>
      </p:sp>
      <p:sp>
        <p:nvSpPr>
          <p:cNvPr id="34" name=""/>
          <p:cNvSpPr txBox="1"/>
          <p:nvPr/>
        </p:nvSpPr>
        <p:spPr>
          <a:xfrm>
            <a:off x="9372600" y="7280910"/>
            <a:ext cx="777240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/>
              <a:t>4.</a:t>
            </a:r>
            <a:r>
              <a:rPr lang="ko-KR" altLang="en-US" sz="2400" b="1"/>
              <a:t> 소감</a:t>
            </a:r>
            <a:endParaRPr lang="ko-KR" altLang="en-US" sz="2400" b="1"/>
          </a:p>
        </p:txBody>
      </p:sp>
      <p:sp>
        <p:nvSpPr>
          <p:cNvPr id="35" name=""/>
          <p:cNvSpPr txBox="1"/>
          <p:nvPr/>
        </p:nvSpPr>
        <p:spPr>
          <a:xfrm>
            <a:off x="9372600" y="8496300"/>
            <a:ext cx="777240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/>
              <a:t>5.</a:t>
            </a:r>
            <a:r>
              <a:rPr lang="ko-KR" altLang="en-US" sz="2400" b="1"/>
              <a:t> </a:t>
            </a:r>
            <a:r>
              <a:rPr lang="en-US" altLang="ko-KR" sz="2400" b="1"/>
              <a:t>QnA</a:t>
            </a:r>
            <a:r>
              <a:rPr lang="ko-KR" altLang="en-US" sz="2400" b="1"/>
              <a:t>  </a:t>
            </a: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9706549" y="1149216"/>
            <a:ext cx="8579368" cy="913696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10165371" y="2752187"/>
            <a:ext cx="8041005" cy="7534909"/>
          </a:xfrm>
          <a:custGeom>
            <a:avLst/>
            <a:gdLst/>
            <a:rect l="l" t="t" r="r" b="b"/>
            <a:pathLst>
              <a:path w="8041005" h="7534909">
                <a:moveTo>
                  <a:pt x="8035725" y="1920848"/>
                </a:moveTo>
                <a:lnTo>
                  <a:pt x="7608348" y="1735700"/>
                </a:lnTo>
                <a:lnTo>
                  <a:pt x="7612176" y="1720672"/>
                </a:lnTo>
                <a:lnTo>
                  <a:pt x="8040991" y="1907417"/>
                </a:lnTo>
                <a:lnTo>
                  <a:pt x="8035725" y="1920848"/>
                </a:lnTo>
                <a:close/>
              </a:path>
              <a:path w="8041005" h="7534909">
                <a:moveTo>
                  <a:pt x="7918092" y="2191855"/>
                </a:moveTo>
                <a:lnTo>
                  <a:pt x="7547315" y="2030968"/>
                </a:lnTo>
                <a:lnTo>
                  <a:pt x="7551142" y="2015940"/>
                </a:lnTo>
                <a:lnTo>
                  <a:pt x="7923359" y="2178425"/>
                </a:lnTo>
                <a:lnTo>
                  <a:pt x="7918092" y="2191855"/>
                </a:lnTo>
                <a:close/>
              </a:path>
              <a:path w="8041005" h="7534909">
                <a:moveTo>
                  <a:pt x="7788487" y="2488126"/>
                </a:moveTo>
                <a:lnTo>
                  <a:pt x="7480226" y="2354852"/>
                </a:lnTo>
                <a:lnTo>
                  <a:pt x="7484053" y="2339825"/>
                </a:lnTo>
                <a:lnTo>
                  <a:pt x="7793753" y="2474696"/>
                </a:lnTo>
                <a:lnTo>
                  <a:pt x="7788487" y="2488126"/>
                </a:lnTo>
                <a:close/>
              </a:path>
              <a:path w="8041005" h="7534909">
                <a:moveTo>
                  <a:pt x="7667027" y="2774160"/>
                </a:moveTo>
                <a:lnTo>
                  <a:pt x="7419842" y="2666902"/>
                </a:lnTo>
                <a:lnTo>
                  <a:pt x="7423670" y="2651875"/>
                </a:lnTo>
                <a:lnTo>
                  <a:pt x="7672294" y="2760730"/>
                </a:lnTo>
                <a:lnTo>
                  <a:pt x="7667027" y="2774160"/>
                </a:lnTo>
                <a:close/>
              </a:path>
              <a:path w="8041005" h="7534909">
                <a:moveTo>
                  <a:pt x="7537422" y="3070431"/>
                </a:moveTo>
                <a:lnTo>
                  <a:pt x="7352753" y="2990786"/>
                </a:lnTo>
                <a:lnTo>
                  <a:pt x="7356580" y="2975758"/>
                </a:lnTo>
                <a:lnTo>
                  <a:pt x="7542688" y="3057001"/>
                </a:lnTo>
                <a:lnTo>
                  <a:pt x="7537422" y="3070431"/>
                </a:lnTo>
                <a:close/>
              </a:path>
              <a:path w="8041005" h="7534909">
                <a:moveTo>
                  <a:pt x="7419789" y="3341438"/>
                </a:moveTo>
                <a:lnTo>
                  <a:pt x="7291720" y="3286054"/>
                </a:lnTo>
                <a:lnTo>
                  <a:pt x="7295546" y="3271026"/>
                </a:lnTo>
                <a:lnTo>
                  <a:pt x="7425055" y="3328008"/>
                </a:lnTo>
                <a:lnTo>
                  <a:pt x="7419789" y="3341438"/>
                </a:lnTo>
                <a:close/>
              </a:path>
              <a:path w="8041005" h="7534909">
                <a:moveTo>
                  <a:pt x="7288586" y="3639149"/>
                </a:moveTo>
                <a:lnTo>
                  <a:pt x="7224630" y="3609938"/>
                </a:lnTo>
                <a:lnTo>
                  <a:pt x="7226860" y="3596350"/>
                </a:lnTo>
                <a:lnTo>
                  <a:pt x="7293852" y="3625719"/>
                </a:lnTo>
                <a:lnTo>
                  <a:pt x="7288586" y="3639149"/>
                </a:lnTo>
                <a:close/>
              </a:path>
              <a:path w="8041005" h="7534909">
                <a:moveTo>
                  <a:pt x="810444" y="4590465"/>
                </a:moveTo>
                <a:lnTo>
                  <a:pt x="752405" y="4564607"/>
                </a:lnTo>
                <a:lnTo>
                  <a:pt x="757671" y="4551177"/>
                </a:lnTo>
                <a:lnTo>
                  <a:pt x="814271" y="4575438"/>
                </a:lnTo>
                <a:lnTo>
                  <a:pt x="810444" y="4590465"/>
                </a:lnTo>
                <a:close/>
              </a:path>
              <a:path w="8041005" h="7534909">
                <a:moveTo>
                  <a:pt x="743355" y="4914349"/>
                </a:moveTo>
                <a:lnTo>
                  <a:pt x="621202" y="4862317"/>
                </a:lnTo>
                <a:lnTo>
                  <a:pt x="626468" y="4848887"/>
                </a:lnTo>
                <a:lnTo>
                  <a:pt x="745584" y="4900761"/>
                </a:lnTo>
                <a:lnTo>
                  <a:pt x="743355" y="4914349"/>
                </a:lnTo>
                <a:close/>
              </a:path>
              <a:path w="8041005" h="7534909">
                <a:moveTo>
                  <a:pt x="679934" y="5226242"/>
                </a:moveTo>
                <a:lnTo>
                  <a:pt x="498303" y="5146755"/>
                </a:lnTo>
                <a:lnTo>
                  <a:pt x="503569" y="5133325"/>
                </a:lnTo>
                <a:lnTo>
                  <a:pt x="683761" y="5211215"/>
                </a:lnTo>
                <a:lnTo>
                  <a:pt x="679934" y="5226242"/>
                </a:lnTo>
                <a:close/>
              </a:path>
              <a:path w="8041005" h="7534909">
                <a:moveTo>
                  <a:pt x="612845" y="5550126"/>
                </a:moveTo>
                <a:lnTo>
                  <a:pt x="368697" y="5443025"/>
                </a:lnTo>
                <a:lnTo>
                  <a:pt x="373964" y="5429595"/>
                </a:lnTo>
                <a:lnTo>
                  <a:pt x="616671" y="5535098"/>
                </a:lnTo>
                <a:lnTo>
                  <a:pt x="612845" y="5550126"/>
                </a:lnTo>
                <a:close/>
              </a:path>
              <a:path w="8041005" h="7534909">
                <a:moveTo>
                  <a:pt x="551654" y="5848431"/>
                </a:moveTo>
                <a:lnTo>
                  <a:pt x="250907" y="5717070"/>
                </a:lnTo>
                <a:lnTo>
                  <a:pt x="256173" y="5703640"/>
                </a:lnTo>
                <a:lnTo>
                  <a:pt x="555480" y="5833403"/>
                </a:lnTo>
                <a:lnTo>
                  <a:pt x="551654" y="5848431"/>
                </a:lnTo>
                <a:close/>
              </a:path>
              <a:path w="8041005" h="7534909">
                <a:moveTo>
                  <a:pt x="487759" y="6169435"/>
                </a:moveTo>
                <a:lnTo>
                  <a:pt x="122899" y="6011901"/>
                </a:lnTo>
                <a:lnTo>
                  <a:pt x="128165" y="5998470"/>
                </a:lnTo>
                <a:lnTo>
                  <a:pt x="489988" y="6155847"/>
                </a:lnTo>
                <a:lnTo>
                  <a:pt x="487759" y="6169435"/>
                </a:lnTo>
                <a:close/>
              </a:path>
              <a:path w="8041005" h="7534909">
                <a:moveTo>
                  <a:pt x="424339" y="6481328"/>
                </a:moveTo>
                <a:lnTo>
                  <a:pt x="0" y="6296338"/>
                </a:lnTo>
                <a:lnTo>
                  <a:pt x="5266" y="6282908"/>
                </a:lnTo>
                <a:lnTo>
                  <a:pt x="428165" y="6466300"/>
                </a:lnTo>
                <a:lnTo>
                  <a:pt x="424339" y="6481328"/>
                </a:lnTo>
                <a:close/>
              </a:path>
              <a:path w="8041005" h="7534909">
                <a:moveTo>
                  <a:pt x="7497839" y="1137639"/>
                </a:moveTo>
                <a:lnTo>
                  <a:pt x="1986394" y="13588"/>
                </a:lnTo>
                <a:lnTo>
                  <a:pt x="1988623" y="0"/>
                </a:lnTo>
                <a:lnTo>
                  <a:pt x="7500069" y="1124051"/>
                </a:lnTo>
                <a:lnTo>
                  <a:pt x="7497839" y="1137639"/>
                </a:lnTo>
                <a:close/>
              </a:path>
              <a:path w="8041005" h="7534909">
                <a:moveTo>
                  <a:pt x="7441598" y="1428588"/>
                </a:moveTo>
                <a:lnTo>
                  <a:pt x="1928714" y="302939"/>
                </a:lnTo>
                <a:lnTo>
                  <a:pt x="1930943" y="289351"/>
                </a:lnTo>
                <a:lnTo>
                  <a:pt x="7443828" y="1415000"/>
                </a:lnTo>
                <a:lnTo>
                  <a:pt x="7441598" y="1428588"/>
                </a:lnTo>
                <a:close/>
              </a:path>
              <a:path w="8041005" h="7534909">
                <a:moveTo>
                  <a:pt x="7376423" y="1744958"/>
                </a:moveTo>
                <a:lnTo>
                  <a:pt x="1863538" y="619309"/>
                </a:lnTo>
                <a:lnTo>
                  <a:pt x="1865767" y="605721"/>
                </a:lnTo>
                <a:lnTo>
                  <a:pt x="7378652" y="1731370"/>
                </a:lnTo>
                <a:lnTo>
                  <a:pt x="7376423" y="1744958"/>
                </a:lnTo>
                <a:close/>
              </a:path>
              <a:path w="8041005" h="7534909">
                <a:moveTo>
                  <a:pt x="7315073" y="2046300"/>
                </a:moveTo>
                <a:lnTo>
                  <a:pt x="1802189" y="920651"/>
                </a:lnTo>
                <a:lnTo>
                  <a:pt x="1804418" y="907063"/>
                </a:lnTo>
                <a:lnTo>
                  <a:pt x="7317303" y="2032712"/>
                </a:lnTo>
                <a:lnTo>
                  <a:pt x="7315073" y="2046300"/>
                </a:lnTo>
                <a:close/>
              </a:path>
              <a:path w="8041005" h="7534909">
                <a:moveTo>
                  <a:pt x="7248458" y="2361072"/>
                </a:moveTo>
                <a:lnTo>
                  <a:pt x="1737013" y="1237021"/>
                </a:lnTo>
                <a:lnTo>
                  <a:pt x="1739242" y="1223433"/>
                </a:lnTo>
                <a:lnTo>
                  <a:pt x="7250688" y="2347484"/>
                </a:lnTo>
                <a:lnTo>
                  <a:pt x="7248458" y="2361072"/>
                </a:lnTo>
                <a:close/>
              </a:path>
              <a:path w="8041005" h="7534909">
                <a:moveTo>
                  <a:pt x="7189022" y="2654900"/>
                </a:moveTo>
                <a:lnTo>
                  <a:pt x="1676138" y="1529252"/>
                </a:lnTo>
                <a:lnTo>
                  <a:pt x="1678367" y="1515664"/>
                </a:lnTo>
                <a:lnTo>
                  <a:pt x="7191251" y="2641312"/>
                </a:lnTo>
                <a:lnTo>
                  <a:pt x="7189022" y="2654900"/>
                </a:lnTo>
                <a:close/>
              </a:path>
              <a:path w="8041005" h="7534909">
                <a:moveTo>
                  <a:pt x="7123846" y="2971270"/>
                </a:moveTo>
                <a:lnTo>
                  <a:pt x="1610961" y="1845622"/>
                </a:lnTo>
                <a:lnTo>
                  <a:pt x="1613191" y="1832033"/>
                </a:lnTo>
                <a:lnTo>
                  <a:pt x="7126076" y="2957682"/>
                </a:lnTo>
                <a:lnTo>
                  <a:pt x="7123846" y="2971270"/>
                </a:lnTo>
                <a:close/>
              </a:path>
              <a:path w="8041005" h="7534909">
                <a:moveTo>
                  <a:pt x="7062497" y="3272612"/>
                </a:moveTo>
                <a:lnTo>
                  <a:pt x="1549612" y="2146964"/>
                </a:lnTo>
                <a:lnTo>
                  <a:pt x="1551841" y="2133376"/>
                </a:lnTo>
                <a:lnTo>
                  <a:pt x="7064726" y="3259024"/>
                </a:lnTo>
                <a:lnTo>
                  <a:pt x="7062497" y="3272612"/>
                </a:lnTo>
                <a:close/>
              </a:path>
              <a:path w="8041005" h="7534909">
                <a:moveTo>
                  <a:pt x="6991265" y="3617598"/>
                </a:moveTo>
                <a:lnTo>
                  <a:pt x="1478380" y="2491949"/>
                </a:lnTo>
                <a:lnTo>
                  <a:pt x="1480610" y="2478361"/>
                </a:lnTo>
                <a:lnTo>
                  <a:pt x="6993494" y="3604010"/>
                </a:lnTo>
                <a:lnTo>
                  <a:pt x="6991265" y="3617598"/>
                </a:lnTo>
                <a:close/>
              </a:path>
              <a:path w="8041005" h="7534909">
                <a:moveTo>
                  <a:pt x="6933585" y="3906950"/>
                </a:moveTo>
                <a:lnTo>
                  <a:pt x="1420700" y="2781301"/>
                </a:lnTo>
                <a:lnTo>
                  <a:pt x="1422929" y="2767712"/>
                </a:lnTo>
                <a:lnTo>
                  <a:pt x="6935814" y="3893362"/>
                </a:lnTo>
                <a:lnTo>
                  <a:pt x="6933585" y="3906950"/>
                </a:lnTo>
                <a:close/>
              </a:path>
              <a:path w="8041005" h="7534909">
                <a:moveTo>
                  <a:pt x="6868409" y="4223319"/>
                </a:moveTo>
                <a:lnTo>
                  <a:pt x="1355524" y="3097670"/>
                </a:lnTo>
                <a:lnTo>
                  <a:pt x="1357754" y="3084082"/>
                </a:lnTo>
                <a:lnTo>
                  <a:pt x="6870638" y="4209731"/>
                </a:lnTo>
                <a:lnTo>
                  <a:pt x="6868409" y="4223319"/>
                </a:lnTo>
                <a:close/>
              </a:path>
              <a:path w="8041005" h="7534909">
                <a:moveTo>
                  <a:pt x="6803864" y="4527540"/>
                </a:moveTo>
                <a:lnTo>
                  <a:pt x="1292577" y="3400452"/>
                </a:lnTo>
                <a:lnTo>
                  <a:pt x="1294807" y="3386864"/>
                </a:lnTo>
                <a:lnTo>
                  <a:pt x="6806094" y="4513952"/>
                </a:lnTo>
                <a:lnTo>
                  <a:pt x="6803864" y="4527540"/>
                </a:lnTo>
                <a:close/>
              </a:path>
              <a:path w="8041005" h="7534909">
                <a:moveTo>
                  <a:pt x="6740128" y="4845507"/>
                </a:moveTo>
                <a:lnTo>
                  <a:pt x="1228841" y="3718419"/>
                </a:lnTo>
                <a:lnTo>
                  <a:pt x="1231070" y="3704831"/>
                </a:lnTo>
                <a:lnTo>
                  <a:pt x="6742358" y="4831919"/>
                </a:lnTo>
                <a:lnTo>
                  <a:pt x="6740128" y="4845507"/>
                </a:lnTo>
                <a:close/>
              </a:path>
              <a:path w="8041005" h="7534909">
                <a:moveTo>
                  <a:pt x="6682605" y="5131822"/>
                </a:moveTo>
                <a:lnTo>
                  <a:pt x="1169721" y="4006173"/>
                </a:lnTo>
                <a:lnTo>
                  <a:pt x="1171950" y="3992585"/>
                </a:lnTo>
                <a:lnTo>
                  <a:pt x="6684835" y="5118234"/>
                </a:lnTo>
                <a:lnTo>
                  <a:pt x="6682605" y="5131822"/>
                </a:lnTo>
                <a:close/>
              </a:path>
              <a:path w="8041005" h="7534909">
                <a:moveTo>
                  <a:pt x="6615833" y="5449631"/>
                </a:moveTo>
                <a:lnTo>
                  <a:pt x="1104545" y="4322543"/>
                </a:lnTo>
                <a:lnTo>
                  <a:pt x="1106774" y="4308955"/>
                </a:lnTo>
                <a:lnTo>
                  <a:pt x="6618062" y="5436043"/>
                </a:lnTo>
                <a:lnTo>
                  <a:pt x="6615833" y="5449631"/>
                </a:lnTo>
                <a:close/>
              </a:path>
              <a:path w="8041005" h="7534909">
                <a:moveTo>
                  <a:pt x="6557520" y="5751131"/>
                </a:moveTo>
                <a:lnTo>
                  <a:pt x="1044635" y="4625483"/>
                </a:lnTo>
                <a:lnTo>
                  <a:pt x="1046865" y="4611895"/>
                </a:lnTo>
                <a:lnTo>
                  <a:pt x="6559749" y="5737543"/>
                </a:lnTo>
                <a:lnTo>
                  <a:pt x="6557520" y="5751131"/>
                </a:lnTo>
                <a:close/>
              </a:path>
              <a:path w="8041005" h="7534909">
                <a:moveTo>
                  <a:pt x="6492187" y="6070538"/>
                </a:moveTo>
                <a:lnTo>
                  <a:pt x="979460" y="4941853"/>
                </a:lnTo>
                <a:lnTo>
                  <a:pt x="981689" y="4928265"/>
                </a:lnTo>
                <a:lnTo>
                  <a:pt x="6494416" y="6056950"/>
                </a:lnTo>
                <a:lnTo>
                  <a:pt x="6492187" y="6070538"/>
                </a:lnTo>
                <a:close/>
              </a:path>
              <a:path w="8041005" h="7534909">
                <a:moveTo>
                  <a:pt x="6430029" y="6358134"/>
                </a:moveTo>
                <a:lnTo>
                  <a:pt x="917144" y="5232486"/>
                </a:lnTo>
                <a:lnTo>
                  <a:pt x="919374" y="5218898"/>
                </a:lnTo>
                <a:lnTo>
                  <a:pt x="6432258" y="6344546"/>
                </a:lnTo>
                <a:lnTo>
                  <a:pt x="6430029" y="6358134"/>
                </a:lnTo>
                <a:close/>
              </a:path>
              <a:path w="8041005" h="7534909">
                <a:moveTo>
                  <a:pt x="6367733" y="6677700"/>
                </a:moveTo>
                <a:lnTo>
                  <a:pt x="854848" y="5552051"/>
                </a:lnTo>
                <a:lnTo>
                  <a:pt x="857077" y="5538463"/>
                </a:lnTo>
                <a:lnTo>
                  <a:pt x="6369962" y="6664112"/>
                </a:lnTo>
                <a:lnTo>
                  <a:pt x="6367733" y="6677700"/>
                </a:lnTo>
                <a:close/>
              </a:path>
              <a:path w="8041005" h="7534909">
                <a:moveTo>
                  <a:pt x="6303189" y="6981921"/>
                </a:moveTo>
                <a:lnTo>
                  <a:pt x="793499" y="5853393"/>
                </a:lnTo>
                <a:lnTo>
                  <a:pt x="795728" y="5839805"/>
                </a:lnTo>
                <a:lnTo>
                  <a:pt x="6305418" y="6968333"/>
                </a:lnTo>
                <a:lnTo>
                  <a:pt x="6303189" y="6981921"/>
                </a:lnTo>
                <a:close/>
              </a:path>
              <a:path w="8041005" h="7534909">
                <a:moveTo>
                  <a:pt x="6239609" y="7296851"/>
                </a:moveTo>
                <a:lnTo>
                  <a:pt x="726725" y="6171202"/>
                </a:lnTo>
                <a:lnTo>
                  <a:pt x="728954" y="6157614"/>
                </a:lnTo>
                <a:lnTo>
                  <a:pt x="6241839" y="7283263"/>
                </a:lnTo>
                <a:lnTo>
                  <a:pt x="6239609" y="7296851"/>
                </a:lnTo>
                <a:close/>
              </a:path>
              <a:path w="8041005" h="7534909">
                <a:moveTo>
                  <a:pt x="5990375" y="7534812"/>
                </a:moveTo>
                <a:lnTo>
                  <a:pt x="5921598" y="7534812"/>
                </a:lnTo>
                <a:lnTo>
                  <a:pt x="667447" y="6461993"/>
                </a:lnTo>
                <a:lnTo>
                  <a:pt x="669676" y="6448405"/>
                </a:lnTo>
                <a:lnTo>
                  <a:pt x="5990375" y="7534812"/>
                </a:lnTo>
                <a:close/>
              </a:path>
              <a:path w="8041005" h="7534909">
                <a:moveTo>
                  <a:pt x="4375770" y="7534812"/>
                </a:moveTo>
                <a:lnTo>
                  <a:pt x="4306993" y="7534812"/>
                </a:lnTo>
                <a:lnTo>
                  <a:pt x="602271" y="6778363"/>
                </a:lnTo>
                <a:lnTo>
                  <a:pt x="604500" y="6764775"/>
                </a:lnTo>
                <a:lnTo>
                  <a:pt x="4375770" y="7534812"/>
                </a:lnTo>
                <a:close/>
              </a:path>
              <a:path w="8041005" h="7534909">
                <a:moveTo>
                  <a:pt x="2838593" y="7534812"/>
                </a:moveTo>
                <a:lnTo>
                  <a:pt x="2769816" y="7534812"/>
                </a:lnTo>
                <a:lnTo>
                  <a:pt x="540922" y="7079705"/>
                </a:lnTo>
                <a:lnTo>
                  <a:pt x="543151" y="7066117"/>
                </a:lnTo>
                <a:lnTo>
                  <a:pt x="2838593" y="7534812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-8272" y="3735733"/>
            <a:ext cx="7269161" cy="655085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196458" y="4726135"/>
            <a:ext cx="6857365" cy="5561330"/>
          </a:xfrm>
          <a:custGeom>
            <a:avLst/>
            <a:gdLst/>
            <a:rect l="l" t="t" r="r" b="b"/>
            <a:pathLst>
              <a:path w="6857365" h="5561330">
                <a:moveTo>
                  <a:pt x="5098151" y="279924"/>
                </a:moveTo>
                <a:lnTo>
                  <a:pt x="4713304" y="365356"/>
                </a:lnTo>
                <a:lnTo>
                  <a:pt x="4708462" y="353157"/>
                </a:lnTo>
                <a:lnTo>
                  <a:pt x="5095088" y="268104"/>
                </a:lnTo>
                <a:lnTo>
                  <a:pt x="5098151" y="279924"/>
                </a:lnTo>
                <a:close/>
              </a:path>
              <a:path w="6857365" h="5561330">
                <a:moveTo>
                  <a:pt x="5152170" y="524075"/>
                </a:moveTo>
                <a:lnTo>
                  <a:pt x="4818161" y="598016"/>
                </a:lnTo>
                <a:lnTo>
                  <a:pt x="4813319" y="585816"/>
                </a:lnTo>
                <a:lnTo>
                  <a:pt x="5149107" y="512256"/>
                </a:lnTo>
                <a:lnTo>
                  <a:pt x="5152170" y="524075"/>
                </a:lnTo>
                <a:close/>
              </a:path>
              <a:path w="6857365" h="5561330">
                <a:moveTo>
                  <a:pt x="5210534" y="791487"/>
                </a:moveTo>
                <a:lnTo>
                  <a:pt x="4933084" y="853293"/>
                </a:lnTo>
                <a:lnTo>
                  <a:pt x="4928242" y="841094"/>
                </a:lnTo>
                <a:lnTo>
                  <a:pt x="5207472" y="779667"/>
                </a:lnTo>
                <a:lnTo>
                  <a:pt x="5210534" y="791487"/>
                </a:lnTo>
                <a:close/>
              </a:path>
              <a:path w="6857365" h="5561330">
                <a:moveTo>
                  <a:pt x="5269396" y="1047837"/>
                </a:moveTo>
                <a:lnTo>
                  <a:pt x="5046723" y="1097131"/>
                </a:lnTo>
                <a:lnTo>
                  <a:pt x="5041881" y="1084931"/>
                </a:lnTo>
                <a:lnTo>
                  <a:pt x="5266333" y="1036017"/>
                </a:lnTo>
                <a:lnTo>
                  <a:pt x="5269396" y="1047837"/>
                </a:lnTo>
                <a:close/>
              </a:path>
              <a:path w="6857365" h="5561330">
                <a:moveTo>
                  <a:pt x="5327760" y="1315248"/>
                </a:moveTo>
                <a:lnTo>
                  <a:pt x="5161646" y="1352408"/>
                </a:lnTo>
                <a:lnTo>
                  <a:pt x="5156803" y="1340209"/>
                </a:lnTo>
                <a:lnTo>
                  <a:pt x="5324697" y="1303428"/>
                </a:lnTo>
                <a:lnTo>
                  <a:pt x="5327760" y="1315248"/>
                </a:lnTo>
                <a:close/>
              </a:path>
              <a:path w="6857365" h="5561330">
                <a:moveTo>
                  <a:pt x="5381778" y="1559400"/>
                </a:moveTo>
                <a:lnTo>
                  <a:pt x="5266503" y="1585067"/>
                </a:lnTo>
                <a:lnTo>
                  <a:pt x="5261660" y="1572868"/>
                </a:lnTo>
                <a:lnTo>
                  <a:pt x="5378716" y="1547580"/>
                </a:lnTo>
                <a:lnTo>
                  <a:pt x="5381778" y="1559400"/>
                </a:lnTo>
                <a:close/>
              </a:path>
              <a:path w="6857365" h="5561330">
                <a:moveTo>
                  <a:pt x="5439763" y="1828591"/>
                </a:moveTo>
                <a:lnTo>
                  <a:pt x="5381425" y="1840345"/>
                </a:lnTo>
                <a:lnTo>
                  <a:pt x="5376203" y="1829926"/>
                </a:lnTo>
                <a:lnTo>
                  <a:pt x="5436701" y="1816771"/>
                </a:lnTo>
                <a:lnTo>
                  <a:pt x="5439763" y="1828591"/>
                </a:lnTo>
                <a:close/>
              </a:path>
              <a:path w="6857365" h="5561330">
                <a:moveTo>
                  <a:pt x="4340474" y="10418"/>
                </a:moveTo>
                <a:lnTo>
                  <a:pt x="5222" y="1978078"/>
                </a:lnTo>
                <a:lnTo>
                  <a:pt x="0" y="1967659"/>
                </a:lnTo>
                <a:lnTo>
                  <a:pt x="4335252" y="0"/>
                </a:lnTo>
                <a:lnTo>
                  <a:pt x="4340474" y="10418"/>
                </a:lnTo>
                <a:close/>
              </a:path>
              <a:path w="6857365" h="5561330">
                <a:moveTo>
                  <a:pt x="4446469" y="237737"/>
                </a:moveTo>
                <a:lnTo>
                  <a:pt x="109438" y="2205018"/>
                </a:lnTo>
                <a:lnTo>
                  <a:pt x="104215" y="2194599"/>
                </a:lnTo>
                <a:lnTo>
                  <a:pt x="4441247" y="227318"/>
                </a:lnTo>
                <a:lnTo>
                  <a:pt x="4446469" y="237737"/>
                </a:lnTo>
                <a:close/>
              </a:path>
              <a:path w="6857365" h="5561330">
                <a:moveTo>
                  <a:pt x="4558971" y="486915"/>
                </a:moveTo>
                <a:lnTo>
                  <a:pt x="221939" y="2454196"/>
                </a:lnTo>
                <a:lnTo>
                  <a:pt x="216716" y="2443777"/>
                </a:lnTo>
                <a:lnTo>
                  <a:pt x="4553748" y="476497"/>
                </a:lnTo>
                <a:lnTo>
                  <a:pt x="4558971" y="486915"/>
                </a:lnTo>
                <a:close/>
              </a:path>
              <a:path w="6857365" h="5561330">
                <a:moveTo>
                  <a:pt x="4666629" y="723894"/>
                </a:moveTo>
                <a:lnTo>
                  <a:pt x="329597" y="2691174"/>
                </a:lnTo>
                <a:lnTo>
                  <a:pt x="324374" y="2680755"/>
                </a:lnTo>
                <a:lnTo>
                  <a:pt x="4661406" y="713475"/>
                </a:lnTo>
                <a:lnTo>
                  <a:pt x="4666629" y="723894"/>
                </a:lnTo>
                <a:close/>
              </a:path>
              <a:path w="6857365" h="5561330">
                <a:moveTo>
                  <a:pt x="4777349" y="972692"/>
                </a:moveTo>
                <a:lnTo>
                  <a:pt x="442097" y="2940352"/>
                </a:lnTo>
                <a:lnTo>
                  <a:pt x="436875" y="2929933"/>
                </a:lnTo>
                <a:lnTo>
                  <a:pt x="4772127" y="962273"/>
                </a:lnTo>
                <a:lnTo>
                  <a:pt x="4777349" y="972692"/>
                </a:lnTo>
                <a:close/>
              </a:path>
              <a:path w="6857365" h="5561330">
                <a:moveTo>
                  <a:pt x="4882586" y="1203571"/>
                </a:moveTo>
                <a:lnTo>
                  <a:pt x="545554" y="3170852"/>
                </a:lnTo>
                <a:lnTo>
                  <a:pt x="540331" y="3160433"/>
                </a:lnTo>
                <a:lnTo>
                  <a:pt x="4877363" y="1193152"/>
                </a:lnTo>
                <a:lnTo>
                  <a:pt x="4882586" y="1203571"/>
                </a:lnTo>
                <a:close/>
              </a:path>
              <a:path w="6857365" h="5561330">
                <a:moveTo>
                  <a:pt x="4995087" y="1452749"/>
                </a:moveTo>
                <a:lnTo>
                  <a:pt x="658055" y="3420030"/>
                </a:lnTo>
                <a:lnTo>
                  <a:pt x="652832" y="3409611"/>
                </a:lnTo>
                <a:lnTo>
                  <a:pt x="4989864" y="1442330"/>
                </a:lnTo>
                <a:lnTo>
                  <a:pt x="4995087" y="1452749"/>
                </a:lnTo>
                <a:close/>
              </a:path>
              <a:path w="6857365" h="5561330">
                <a:moveTo>
                  <a:pt x="5102745" y="1689728"/>
                </a:moveTo>
                <a:lnTo>
                  <a:pt x="765713" y="3657008"/>
                </a:lnTo>
                <a:lnTo>
                  <a:pt x="760490" y="3646589"/>
                </a:lnTo>
                <a:lnTo>
                  <a:pt x="5097522" y="1679309"/>
                </a:lnTo>
                <a:lnTo>
                  <a:pt x="5102745" y="1689728"/>
                </a:lnTo>
                <a:close/>
              </a:path>
              <a:path w="6857365" h="5561330">
                <a:moveTo>
                  <a:pt x="5225311" y="1961524"/>
                </a:moveTo>
                <a:lnTo>
                  <a:pt x="888279" y="3928804"/>
                </a:lnTo>
                <a:lnTo>
                  <a:pt x="883056" y="3918385"/>
                </a:lnTo>
                <a:lnTo>
                  <a:pt x="5220088" y="1951105"/>
                </a:lnTo>
                <a:lnTo>
                  <a:pt x="5225311" y="1961524"/>
                </a:lnTo>
                <a:close/>
              </a:path>
              <a:path w="6857365" h="5561330">
                <a:moveTo>
                  <a:pt x="5329527" y="2188464"/>
                </a:moveTo>
                <a:lnTo>
                  <a:pt x="992494" y="4155743"/>
                </a:lnTo>
                <a:lnTo>
                  <a:pt x="987272" y="4145324"/>
                </a:lnTo>
                <a:lnTo>
                  <a:pt x="5324304" y="2178045"/>
                </a:lnTo>
                <a:lnTo>
                  <a:pt x="5329527" y="2188464"/>
                </a:lnTo>
                <a:close/>
              </a:path>
              <a:path w="6857365" h="5561330">
                <a:moveTo>
                  <a:pt x="5442027" y="2437641"/>
                </a:moveTo>
                <a:lnTo>
                  <a:pt x="1104995" y="4404921"/>
                </a:lnTo>
                <a:lnTo>
                  <a:pt x="1099773" y="4394502"/>
                </a:lnTo>
                <a:lnTo>
                  <a:pt x="5436805" y="2427222"/>
                </a:lnTo>
                <a:lnTo>
                  <a:pt x="5442027" y="2437641"/>
                </a:lnTo>
                <a:close/>
              </a:path>
              <a:path w="6857365" h="5561330">
                <a:moveTo>
                  <a:pt x="5548926" y="2678180"/>
                </a:moveTo>
                <a:lnTo>
                  <a:pt x="1212274" y="4643680"/>
                </a:lnTo>
                <a:lnTo>
                  <a:pt x="1207051" y="4633261"/>
                </a:lnTo>
                <a:lnTo>
                  <a:pt x="5543704" y="2667761"/>
                </a:lnTo>
                <a:lnTo>
                  <a:pt x="5548926" y="2678180"/>
                </a:lnTo>
                <a:close/>
              </a:path>
              <a:path w="6857365" h="5561330">
                <a:moveTo>
                  <a:pt x="5663207" y="2927737"/>
                </a:moveTo>
                <a:lnTo>
                  <a:pt x="1326555" y="4893238"/>
                </a:lnTo>
                <a:lnTo>
                  <a:pt x="1321332" y="4882819"/>
                </a:lnTo>
                <a:lnTo>
                  <a:pt x="5657985" y="2917318"/>
                </a:lnTo>
                <a:lnTo>
                  <a:pt x="5663207" y="2927737"/>
                </a:lnTo>
                <a:close/>
              </a:path>
              <a:path w="6857365" h="5561330">
                <a:moveTo>
                  <a:pt x="5766022" y="3152517"/>
                </a:moveTo>
                <a:lnTo>
                  <a:pt x="1428990" y="5119797"/>
                </a:lnTo>
                <a:lnTo>
                  <a:pt x="1423768" y="5109379"/>
                </a:lnTo>
                <a:lnTo>
                  <a:pt x="5760799" y="3142098"/>
                </a:lnTo>
                <a:lnTo>
                  <a:pt x="5766022" y="3152517"/>
                </a:lnTo>
                <a:close/>
              </a:path>
              <a:path w="6857365" h="5561330">
                <a:moveTo>
                  <a:pt x="5878144" y="3403475"/>
                </a:moveTo>
                <a:lnTo>
                  <a:pt x="1541491" y="5368975"/>
                </a:lnTo>
                <a:lnTo>
                  <a:pt x="1536269" y="5358556"/>
                </a:lnTo>
                <a:lnTo>
                  <a:pt x="5872921" y="3393056"/>
                </a:lnTo>
                <a:lnTo>
                  <a:pt x="5878144" y="3403475"/>
                </a:lnTo>
                <a:close/>
              </a:path>
              <a:path w="6857365" h="5561330">
                <a:moveTo>
                  <a:pt x="5987961" y="3639053"/>
                </a:moveTo>
                <a:lnTo>
                  <a:pt x="1751172" y="5560863"/>
                </a:lnTo>
                <a:lnTo>
                  <a:pt x="1722980" y="5560863"/>
                </a:lnTo>
                <a:lnTo>
                  <a:pt x="5982738" y="3628634"/>
                </a:lnTo>
                <a:lnTo>
                  <a:pt x="5987961" y="3639053"/>
                </a:lnTo>
                <a:close/>
              </a:path>
              <a:path w="6857365" h="5561330">
                <a:moveTo>
                  <a:pt x="6101863" y="3890391"/>
                </a:moveTo>
                <a:lnTo>
                  <a:pt x="2413931" y="5560863"/>
                </a:lnTo>
                <a:lnTo>
                  <a:pt x="2385706" y="5560863"/>
                </a:lnTo>
                <a:lnTo>
                  <a:pt x="6096640" y="3879972"/>
                </a:lnTo>
                <a:lnTo>
                  <a:pt x="6101863" y="3890391"/>
                </a:lnTo>
                <a:close/>
              </a:path>
              <a:path w="6857365" h="5561330">
                <a:moveTo>
                  <a:pt x="6202138" y="4118351"/>
                </a:moveTo>
                <a:lnTo>
                  <a:pt x="3022001" y="5560863"/>
                </a:lnTo>
                <a:lnTo>
                  <a:pt x="2993809" y="5560863"/>
                </a:lnTo>
                <a:lnTo>
                  <a:pt x="6196915" y="4107932"/>
                </a:lnTo>
                <a:lnTo>
                  <a:pt x="6202138" y="4118351"/>
                </a:lnTo>
                <a:close/>
              </a:path>
              <a:path w="6857365" h="5561330">
                <a:moveTo>
                  <a:pt x="6318200" y="4368288"/>
                </a:moveTo>
                <a:lnTo>
                  <a:pt x="3689070" y="5560863"/>
                </a:lnTo>
                <a:lnTo>
                  <a:pt x="3660878" y="5560863"/>
                </a:lnTo>
                <a:lnTo>
                  <a:pt x="6312977" y="4357869"/>
                </a:lnTo>
                <a:lnTo>
                  <a:pt x="6318200" y="4368288"/>
                </a:lnTo>
                <a:close/>
              </a:path>
              <a:path w="6857365" h="5561330">
                <a:moveTo>
                  <a:pt x="6425098" y="4608827"/>
                </a:moveTo>
                <a:lnTo>
                  <a:pt x="4322819" y="5560863"/>
                </a:lnTo>
                <a:lnTo>
                  <a:pt x="4294590" y="5560863"/>
                </a:lnTo>
                <a:lnTo>
                  <a:pt x="6419876" y="4598408"/>
                </a:lnTo>
                <a:lnTo>
                  <a:pt x="6425098" y="4608827"/>
                </a:lnTo>
                <a:close/>
              </a:path>
              <a:path w="6857365" h="5561330">
                <a:moveTo>
                  <a:pt x="6537978" y="4856225"/>
                </a:moveTo>
                <a:lnTo>
                  <a:pt x="4984545" y="5560863"/>
                </a:lnTo>
                <a:lnTo>
                  <a:pt x="4956353" y="5560863"/>
                </a:lnTo>
                <a:lnTo>
                  <a:pt x="6532756" y="4845806"/>
                </a:lnTo>
                <a:lnTo>
                  <a:pt x="6537978" y="4856225"/>
                </a:lnTo>
                <a:close/>
              </a:path>
              <a:path w="6857365" h="5561330">
                <a:moveTo>
                  <a:pt x="6641814" y="5084944"/>
                </a:moveTo>
                <a:lnTo>
                  <a:pt x="5592612" y="5560863"/>
                </a:lnTo>
                <a:lnTo>
                  <a:pt x="5564420" y="5560863"/>
                </a:lnTo>
                <a:lnTo>
                  <a:pt x="6636592" y="5074525"/>
                </a:lnTo>
                <a:lnTo>
                  <a:pt x="6641814" y="5084944"/>
                </a:lnTo>
                <a:close/>
              </a:path>
              <a:path w="6857365" h="5561330">
                <a:moveTo>
                  <a:pt x="6754316" y="5334122"/>
                </a:moveTo>
                <a:lnTo>
                  <a:pt x="6254447" y="5560863"/>
                </a:lnTo>
                <a:lnTo>
                  <a:pt x="6226255" y="5560863"/>
                </a:lnTo>
                <a:lnTo>
                  <a:pt x="6749093" y="5323704"/>
                </a:lnTo>
                <a:lnTo>
                  <a:pt x="6754316" y="5334122"/>
                </a:lnTo>
                <a:close/>
              </a:path>
              <a:path w="6857365" h="5561330">
                <a:moveTo>
                  <a:pt x="6856842" y="5560863"/>
                </a:moveTo>
                <a:lnTo>
                  <a:pt x="6856353" y="5560863"/>
                </a:lnTo>
                <a:lnTo>
                  <a:pt x="6856751" y="5560682"/>
                </a:lnTo>
                <a:lnTo>
                  <a:pt x="6856842" y="5560863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4017640" y="670650"/>
            <a:ext cx="9902825" cy="9615805"/>
          </a:xfrm>
          <a:custGeom>
            <a:avLst/>
            <a:gdLst/>
            <a:rect l="l" t="t" r="r" b="b"/>
            <a:pathLst>
              <a:path w="9902825" h="9615805">
                <a:moveTo>
                  <a:pt x="1102694" y="9613017"/>
                </a:moveTo>
                <a:lnTo>
                  <a:pt x="140450" y="9605000"/>
                </a:lnTo>
                <a:lnTo>
                  <a:pt x="129560" y="8791880"/>
                </a:lnTo>
                <a:lnTo>
                  <a:pt x="101112" y="7165937"/>
                </a:lnTo>
                <a:lnTo>
                  <a:pt x="82215" y="5895520"/>
                </a:lnTo>
                <a:lnTo>
                  <a:pt x="81392" y="5844707"/>
                </a:lnTo>
                <a:lnTo>
                  <a:pt x="79697" y="5743082"/>
                </a:lnTo>
                <a:lnTo>
                  <a:pt x="77944" y="5641459"/>
                </a:lnTo>
                <a:lnTo>
                  <a:pt x="75234" y="5489029"/>
                </a:lnTo>
                <a:lnTo>
                  <a:pt x="64474" y="4917442"/>
                </a:lnTo>
                <a:lnTo>
                  <a:pt x="61793" y="4765010"/>
                </a:lnTo>
                <a:lnTo>
                  <a:pt x="60068" y="4663386"/>
                </a:lnTo>
                <a:lnTo>
                  <a:pt x="58405" y="4561760"/>
                </a:lnTo>
                <a:lnTo>
                  <a:pt x="52129" y="4256937"/>
                </a:lnTo>
                <a:lnTo>
                  <a:pt x="49087" y="4104522"/>
                </a:lnTo>
                <a:lnTo>
                  <a:pt x="47121" y="4002909"/>
                </a:lnTo>
                <a:lnTo>
                  <a:pt x="45217" y="3901293"/>
                </a:lnTo>
                <a:lnTo>
                  <a:pt x="43388" y="3799674"/>
                </a:lnTo>
                <a:lnTo>
                  <a:pt x="41644" y="3698051"/>
                </a:lnTo>
                <a:lnTo>
                  <a:pt x="39997" y="3596424"/>
                </a:lnTo>
                <a:lnTo>
                  <a:pt x="39214" y="3545608"/>
                </a:lnTo>
                <a:lnTo>
                  <a:pt x="38459" y="3494791"/>
                </a:lnTo>
                <a:lnTo>
                  <a:pt x="37733" y="3443973"/>
                </a:lnTo>
                <a:lnTo>
                  <a:pt x="37040" y="3393154"/>
                </a:lnTo>
                <a:lnTo>
                  <a:pt x="36379" y="3342333"/>
                </a:lnTo>
                <a:lnTo>
                  <a:pt x="35752" y="3291511"/>
                </a:lnTo>
                <a:lnTo>
                  <a:pt x="35161" y="3240687"/>
                </a:lnTo>
                <a:lnTo>
                  <a:pt x="34428" y="3189869"/>
                </a:lnTo>
                <a:lnTo>
                  <a:pt x="33725" y="3139050"/>
                </a:lnTo>
                <a:lnTo>
                  <a:pt x="33049" y="3088230"/>
                </a:lnTo>
                <a:lnTo>
                  <a:pt x="32399" y="3037408"/>
                </a:lnTo>
                <a:lnTo>
                  <a:pt x="31741" y="2948450"/>
                </a:lnTo>
                <a:lnTo>
                  <a:pt x="30613" y="2846799"/>
                </a:lnTo>
                <a:lnTo>
                  <a:pt x="29571" y="2745145"/>
                </a:lnTo>
                <a:lnTo>
                  <a:pt x="28608" y="2643487"/>
                </a:lnTo>
                <a:lnTo>
                  <a:pt x="27714" y="2541827"/>
                </a:lnTo>
                <a:lnTo>
                  <a:pt x="26881" y="2440163"/>
                </a:lnTo>
                <a:lnTo>
                  <a:pt x="25730" y="2287663"/>
                </a:lnTo>
                <a:lnTo>
                  <a:pt x="25237" y="2147847"/>
                </a:lnTo>
                <a:lnTo>
                  <a:pt x="22971" y="1791996"/>
                </a:lnTo>
                <a:lnTo>
                  <a:pt x="22491" y="1741167"/>
                </a:lnTo>
                <a:lnTo>
                  <a:pt x="21894" y="1690343"/>
                </a:lnTo>
                <a:lnTo>
                  <a:pt x="21192" y="1639524"/>
                </a:lnTo>
                <a:lnTo>
                  <a:pt x="20399" y="1588709"/>
                </a:lnTo>
                <a:lnTo>
                  <a:pt x="19526" y="1537897"/>
                </a:lnTo>
                <a:lnTo>
                  <a:pt x="18588" y="1487089"/>
                </a:lnTo>
                <a:lnTo>
                  <a:pt x="17595" y="1436283"/>
                </a:lnTo>
                <a:lnTo>
                  <a:pt x="16562" y="1385478"/>
                </a:lnTo>
                <a:lnTo>
                  <a:pt x="13910" y="1245758"/>
                </a:lnTo>
                <a:lnTo>
                  <a:pt x="11796" y="1144152"/>
                </a:lnTo>
                <a:lnTo>
                  <a:pt x="10785" y="1093346"/>
                </a:lnTo>
                <a:lnTo>
                  <a:pt x="9824" y="1042539"/>
                </a:lnTo>
                <a:lnTo>
                  <a:pt x="8923" y="991729"/>
                </a:lnTo>
                <a:lnTo>
                  <a:pt x="8097" y="940915"/>
                </a:lnTo>
                <a:lnTo>
                  <a:pt x="7485" y="890092"/>
                </a:lnTo>
                <a:lnTo>
                  <a:pt x="7019" y="839263"/>
                </a:lnTo>
                <a:lnTo>
                  <a:pt x="6669" y="788428"/>
                </a:lnTo>
                <a:lnTo>
                  <a:pt x="6406" y="737589"/>
                </a:lnTo>
                <a:lnTo>
                  <a:pt x="6766" y="699435"/>
                </a:lnTo>
                <a:lnTo>
                  <a:pt x="6413" y="597751"/>
                </a:lnTo>
                <a:lnTo>
                  <a:pt x="6208" y="546909"/>
                </a:lnTo>
                <a:lnTo>
                  <a:pt x="5945" y="496071"/>
                </a:lnTo>
                <a:lnTo>
                  <a:pt x="5595" y="445236"/>
                </a:lnTo>
                <a:lnTo>
                  <a:pt x="5694" y="407094"/>
                </a:lnTo>
                <a:lnTo>
                  <a:pt x="5083" y="356271"/>
                </a:lnTo>
                <a:lnTo>
                  <a:pt x="650" y="280193"/>
                </a:lnTo>
                <a:lnTo>
                  <a:pt x="0" y="242084"/>
                </a:lnTo>
                <a:lnTo>
                  <a:pt x="2481" y="203836"/>
                </a:lnTo>
                <a:lnTo>
                  <a:pt x="6375" y="178237"/>
                </a:lnTo>
                <a:lnTo>
                  <a:pt x="15923" y="165100"/>
                </a:lnTo>
                <a:lnTo>
                  <a:pt x="27820" y="151857"/>
                </a:lnTo>
                <a:lnTo>
                  <a:pt x="39325" y="138633"/>
                </a:lnTo>
                <a:lnTo>
                  <a:pt x="362934" y="124227"/>
                </a:lnTo>
                <a:lnTo>
                  <a:pt x="362369" y="111540"/>
                </a:lnTo>
                <a:lnTo>
                  <a:pt x="690154" y="96949"/>
                </a:lnTo>
                <a:lnTo>
                  <a:pt x="2808483" y="78927"/>
                </a:lnTo>
                <a:lnTo>
                  <a:pt x="2973419" y="71585"/>
                </a:lnTo>
                <a:lnTo>
                  <a:pt x="4021100" y="63085"/>
                </a:lnTo>
                <a:lnTo>
                  <a:pt x="4127578" y="58345"/>
                </a:lnTo>
                <a:lnTo>
                  <a:pt x="4134406" y="70754"/>
                </a:lnTo>
                <a:lnTo>
                  <a:pt x="4140670" y="70475"/>
                </a:lnTo>
                <a:lnTo>
                  <a:pt x="5094401" y="66158"/>
                </a:lnTo>
                <a:lnTo>
                  <a:pt x="5341815" y="55144"/>
                </a:lnTo>
                <a:lnTo>
                  <a:pt x="5392051" y="65620"/>
                </a:lnTo>
                <a:lnTo>
                  <a:pt x="5737160" y="50258"/>
                </a:lnTo>
                <a:lnTo>
                  <a:pt x="5788230" y="60697"/>
                </a:lnTo>
                <a:lnTo>
                  <a:pt x="6144482" y="44839"/>
                </a:lnTo>
                <a:lnTo>
                  <a:pt x="6196670" y="55228"/>
                </a:lnTo>
                <a:lnTo>
                  <a:pt x="6405503" y="45932"/>
                </a:lnTo>
                <a:lnTo>
                  <a:pt x="6456243" y="56386"/>
                </a:lnTo>
                <a:lnTo>
                  <a:pt x="6904337" y="36439"/>
                </a:lnTo>
                <a:lnTo>
                  <a:pt x="6955366" y="46880"/>
                </a:lnTo>
                <a:lnTo>
                  <a:pt x="7335093" y="29976"/>
                </a:lnTo>
                <a:lnTo>
                  <a:pt x="7386482" y="40401"/>
                </a:lnTo>
                <a:lnTo>
                  <a:pt x="7644905" y="28898"/>
                </a:lnTo>
                <a:lnTo>
                  <a:pt x="7645470" y="41585"/>
                </a:lnTo>
                <a:lnTo>
                  <a:pt x="8177821" y="17888"/>
                </a:lnTo>
                <a:lnTo>
                  <a:pt x="8328217" y="23905"/>
                </a:lnTo>
                <a:lnTo>
                  <a:pt x="8577192" y="12822"/>
                </a:lnTo>
                <a:lnTo>
                  <a:pt x="8729184" y="18769"/>
                </a:lnTo>
                <a:lnTo>
                  <a:pt x="9082513" y="3040"/>
                </a:lnTo>
                <a:lnTo>
                  <a:pt x="9133554" y="13481"/>
                </a:lnTo>
                <a:lnTo>
                  <a:pt x="9436408" y="0"/>
                </a:lnTo>
                <a:lnTo>
                  <a:pt x="9491656" y="10253"/>
                </a:lnTo>
                <a:lnTo>
                  <a:pt x="9599620" y="5447"/>
                </a:lnTo>
                <a:lnTo>
                  <a:pt x="9654267" y="15727"/>
                </a:lnTo>
                <a:lnTo>
                  <a:pt x="9729829" y="12363"/>
                </a:lnTo>
                <a:lnTo>
                  <a:pt x="9747684" y="24281"/>
                </a:lnTo>
                <a:lnTo>
                  <a:pt x="9759666" y="36460"/>
                </a:lnTo>
                <a:lnTo>
                  <a:pt x="9766733" y="61571"/>
                </a:lnTo>
                <a:lnTo>
                  <a:pt x="9768711" y="86908"/>
                </a:lnTo>
                <a:lnTo>
                  <a:pt x="9769079" y="137742"/>
                </a:lnTo>
                <a:lnTo>
                  <a:pt x="9769515" y="188572"/>
                </a:lnTo>
                <a:lnTo>
                  <a:pt x="9770014" y="239401"/>
                </a:lnTo>
                <a:lnTo>
                  <a:pt x="9770570" y="290226"/>
                </a:lnTo>
                <a:lnTo>
                  <a:pt x="9771178" y="341049"/>
                </a:lnTo>
                <a:lnTo>
                  <a:pt x="9772396" y="404558"/>
                </a:lnTo>
                <a:lnTo>
                  <a:pt x="9773089" y="455377"/>
                </a:lnTo>
                <a:lnTo>
                  <a:pt x="9773816" y="506195"/>
                </a:lnTo>
                <a:lnTo>
                  <a:pt x="9775350" y="607828"/>
                </a:lnTo>
                <a:lnTo>
                  <a:pt x="9777766" y="760271"/>
                </a:lnTo>
                <a:lnTo>
                  <a:pt x="9779071" y="823776"/>
                </a:lnTo>
                <a:lnTo>
                  <a:pt x="9779897" y="874589"/>
                </a:lnTo>
                <a:lnTo>
                  <a:pt x="9780796" y="925400"/>
                </a:lnTo>
                <a:lnTo>
                  <a:pt x="9781756" y="976207"/>
                </a:lnTo>
                <a:lnTo>
                  <a:pt x="9782765" y="1027013"/>
                </a:lnTo>
                <a:lnTo>
                  <a:pt x="9783811" y="1077816"/>
                </a:lnTo>
                <a:lnTo>
                  <a:pt x="9787047" y="1230223"/>
                </a:lnTo>
                <a:lnTo>
                  <a:pt x="9789164" y="1331830"/>
                </a:lnTo>
                <a:lnTo>
                  <a:pt x="9790738" y="1395322"/>
                </a:lnTo>
                <a:lnTo>
                  <a:pt x="9791698" y="1446130"/>
                </a:lnTo>
                <a:lnTo>
                  <a:pt x="9792597" y="1496940"/>
                </a:lnTo>
                <a:lnTo>
                  <a:pt x="9793423" y="1547754"/>
                </a:lnTo>
                <a:lnTo>
                  <a:pt x="9794163" y="1598571"/>
                </a:lnTo>
                <a:lnTo>
                  <a:pt x="9825898" y="3580320"/>
                </a:lnTo>
                <a:lnTo>
                  <a:pt x="9858249" y="5434916"/>
                </a:lnTo>
                <a:lnTo>
                  <a:pt x="9859344" y="5485718"/>
                </a:lnTo>
                <a:lnTo>
                  <a:pt x="9860391" y="5536522"/>
                </a:lnTo>
                <a:lnTo>
                  <a:pt x="9861393" y="5587327"/>
                </a:lnTo>
                <a:lnTo>
                  <a:pt x="9862354" y="5638135"/>
                </a:lnTo>
                <a:lnTo>
                  <a:pt x="9863277" y="5688944"/>
                </a:lnTo>
                <a:lnTo>
                  <a:pt x="9864166" y="5739755"/>
                </a:lnTo>
                <a:lnTo>
                  <a:pt x="9865025" y="5790567"/>
                </a:lnTo>
                <a:lnTo>
                  <a:pt x="9866664" y="5892195"/>
                </a:lnTo>
                <a:lnTo>
                  <a:pt x="9868224" y="5993826"/>
                </a:lnTo>
                <a:lnTo>
                  <a:pt x="9873459" y="6349545"/>
                </a:lnTo>
                <a:lnTo>
                  <a:pt x="9875008" y="6451176"/>
                </a:lnTo>
                <a:lnTo>
                  <a:pt x="9876632" y="6552805"/>
                </a:lnTo>
                <a:lnTo>
                  <a:pt x="9877658" y="6603609"/>
                </a:lnTo>
                <a:lnTo>
                  <a:pt x="9878719" y="6654412"/>
                </a:lnTo>
                <a:lnTo>
                  <a:pt x="9879811" y="6705214"/>
                </a:lnTo>
                <a:lnTo>
                  <a:pt x="9882066" y="6806814"/>
                </a:lnTo>
                <a:lnTo>
                  <a:pt x="9890211" y="7162404"/>
                </a:lnTo>
                <a:lnTo>
                  <a:pt x="9892451" y="7264005"/>
                </a:lnTo>
                <a:lnTo>
                  <a:pt x="9893533" y="7314807"/>
                </a:lnTo>
                <a:lnTo>
                  <a:pt x="9894583" y="7365611"/>
                </a:lnTo>
                <a:lnTo>
                  <a:pt x="9895596" y="7416416"/>
                </a:lnTo>
                <a:lnTo>
                  <a:pt x="9896567" y="7467223"/>
                </a:lnTo>
                <a:lnTo>
                  <a:pt x="9897491" y="7518032"/>
                </a:lnTo>
                <a:lnTo>
                  <a:pt x="9898365" y="7568843"/>
                </a:lnTo>
                <a:lnTo>
                  <a:pt x="9899182" y="7619657"/>
                </a:lnTo>
                <a:lnTo>
                  <a:pt x="9900503" y="7683161"/>
                </a:lnTo>
                <a:lnTo>
                  <a:pt x="9901194" y="7733981"/>
                </a:lnTo>
                <a:lnTo>
                  <a:pt x="9901814" y="7784804"/>
                </a:lnTo>
                <a:lnTo>
                  <a:pt x="9902358" y="7835630"/>
                </a:lnTo>
                <a:lnTo>
                  <a:pt x="9902649" y="7886467"/>
                </a:lnTo>
                <a:lnTo>
                  <a:pt x="9902699" y="7937315"/>
                </a:lnTo>
                <a:lnTo>
                  <a:pt x="9902530" y="7988173"/>
                </a:lnTo>
                <a:lnTo>
                  <a:pt x="9902163" y="8039040"/>
                </a:lnTo>
                <a:lnTo>
                  <a:pt x="9901617" y="8089914"/>
                </a:lnTo>
                <a:lnTo>
                  <a:pt x="9900913" y="8140796"/>
                </a:lnTo>
                <a:lnTo>
                  <a:pt x="9900071" y="8191684"/>
                </a:lnTo>
                <a:lnTo>
                  <a:pt x="9899112" y="8242577"/>
                </a:lnTo>
                <a:lnTo>
                  <a:pt x="9898056" y="8293474"/>
                </a:lnTo>
                <a:lnTo>
                  <a:pt x="9896924" y="8344375"/>
                </a:lnTo>
                <a:lnTo>
                  <a:pt x="9895735" y="8395278"/>
                </a:lnTo>
                <a:lnTo>
                  <a:pt x="9892345" y="8535267"/>
                </a:lnTo>
                <a:lnTo>
                  <a:pt x="8945892" y="8577398"/>
                </a:lnTo>
                <a:lnTo>
                  <a:pt x="8839543" y="8620270"/>
                </a:lnTo>
                <a:lnTo>
                  <a:pt x="8804658" y="8647248"/>
                </a:lnTo>
                <a:lnTo>
                  <a:pt x="8790043" y="8647899"/>
                </a:lnTo>
                <a:lnTo>
                  <a:pt x="8742478" y="8662729"/>
                </a:lnTo>
                <a:lnTo>
                  <a:pt x="8694459" y="8664866"/>
                </a:lnTo>
                <a:lnTo>
                  <a:pt x="8548170" y="8696804"/>
                </a:lnTo>
                <a:lnTo>
                  <a:pt x="8496572" y="8699100"/>
                </a:lnTo>
                <a:lnTo>
                  <a:pt x="8443639" y="8714169"/>
                </a:lnTo>
                <a:lnTo>
                  <a:pt x="8399402" y="8754276"/>
                </a:lnTo>
                <a:lnTo>
                  <a:pt x="8380611" y="8755113"/>
                </a:lnTo>
                <a:lnTo>
                  <a:pt x="8374913" y="8768079"/>
                </a:lnTo>
                <a:lnTo>
                  <a:pt x="8325804" y="8782978"/>
                </a:lnTo>
                <a:lnTo>
                  <a:pt x="8182179" y="8865647"/>
                </a:lnTo>
                <a:lnTo>
                  <a:pt x="8133071" y="8880545"/>
                </a:lnTo>
                <a:lnTo>
                  <a:pt x="8088095" y="8895260"/>
                </a:lnTo>
                <a:lnTo>
                  <a:pt x="8040771" y="8910079"/>
                </a:lnTo>
                <a:lnTo>
                  <a:pt x="7881055" y="8917189"/>
                </a:lnTo>
                <a:lnTo>
                  <a:pt x="7853760" y="8931116"/>
                </a:lnTo>
                <a:lnTo>
                  <a:pt x="7828423" y="8944957"/>
                </a:lnTo>
                <a:lnTo>
                  <a:pt x="7811721" y="8945700"/>
                </a:lnTo>
                <a:lnTo>
                  <a:pt x="7763308" y="8985993"/>
                </a:lnTo>
                <a:lnTo>
                  <a:pt x="7748042" y="8986673"/>
                </a:lnTo>
                <a:lnTo>
                  <a:pt x="7737254" y="8999865"/>
                </a:lnTo>
                <a:lnTo>
                  <a:pt x="7691486" y="9001903"/>
                </a:lnTo>
                <a:lnTo>
                  <a:pt x="7675446" y="9015329"/>
                </a:lnTo>
                <a:lnTo>
                  <a:pt x="7658450" y="9016086"/>
                </a:lnTo>
                <a:lnTo>
                  <a:pt x="7641823" y="9029539"/>
                </a:lnTo>
                <a:lnTo>
                  <a:pt x="7594195" y="9031659"/>
                </a:lnTo>
                <a:lnTo>
                  <a:pt x="7546349" y="9046501"/>
                </a:lnTo>
                <a:lnTo>
                  <a:pt x="7427866" y="9051776"/>
                </a:lnTo>
                <a:lnTo>
                  <a:pt x="7417991" y="9064928"/>
                </a:lnTo>
                <a:lnTo>
                  <a:pt x="7409118" y="9065323"/>
                </a:lnTo>
                <a:lnTo>
                  <a:pt x="7370689" y="9092459"/>
                </a:lnTo>
                <a:lnTo>
                  <a:pt x="7330361" y="9119679"/>
                </a:lnTo>
                <a:lnTo>
                  <a:pt x="7287406" y="9121591"/>
                </a:lnTo>
                <a:lnTo>
                  <a:pt x="7243920" y="9136239"/>
                </a:lnTo>
                <a:lnTo>
                  <a:pt x="1515998" y="9391217"/>
                </a:lnTo>
                <a:lnTo>
                  <a:pt x="1476416" y="9418404"/>
                </a:lnTo>
                <a:lnTo>
                  <a:pt x="1355974" y="9461903"/>
                </a:lnTo>
                <a:lnTo>
                  <a:pt x="1308943" y="9476710"/>
                </a:lnTo>
                <a:lnTo>
                  <a:pt x="1282246" y="9503323"/>
                </a:lnTo>
                <a:lnTo>
                  <a:pt x="1269251" y="9529327"/>
                </a:lnTo>
                <a:lnTo>
                  <a:pt x="1264453" y="9567678"/>
                </a:lnTo>
                <a:lnTo>
                  <a:pt x="1243781" y="9581311"/>
                </a:lnTo>
                <a:lnTo>
                  <a:pt x="1151690" y="9585410"/>
                </a:lnTo>
                <a:lnTo>
                  <a:pt x="1123091" y="9599396"/>
                </a:lnTo>
                <a:lnTo>
                  <a:pt x="1102694" y="9613017"/>
                </a:lnTo>
                <a:close/>
              </a:path>
              <a:path w="9902825" h="9615805">
                <a:moveTo>
                  <a:pt x="7723686" y="38103"/>
                </a:moveTo>
                <a:lnTo>
                  <a:pt x="7672611" y="40377"/>
                </a:lnTo>
                <a:lnTo>
                  <a:pt x="7672046" y="27690"/>
                </a:lnTo>
                <a:lnTo>
                  <a:pt x="7723686" y="38103"/>
                </a:lnTo>
                <a:close/>
              </a:path>
              <a:path w="9902825" h="9615805">
                <a:moveTo>
                  <a:pt x="9063373" y="8584881"/>
                </a:moveTo>
                <a:lnTo>
                  <a:pt x="9042234" y="8585822"/>
                </a:lnTo>
                <a:lnTo>
                  <a:pt x="9030219" y="8573645"/>
                </a:lnTo>
                <a:lnTo>
                  <a:pt x="9101531" y="8570470"/>
                </a:lnTo>
                <a:lnTo>
                  <a:pt x="9063373" y="8584881"/>
                </a:lnTo>
                <a:close/>
              </a:path>
              <a:path w="9902825" h="9615805">
                <a:moveTo>
                  <a:pt x="9889133" y="8713386"/>
                </a:moveTo>
                <a:lnTo>
                  <a:pt x="9844324" y="8689956"/>
                </a:lnTo>
                <a:lnTo>
                  <a:pt x="9510373" y="8704822"/>
                </a:lnTo>
                <a:lnTo>
                  <a:pt x="9484526" y="8693260"/>
                </a:lnTo>
                <a:lnTo>
                  <a:pt x="9422479" y="8696022"/>
                </a:lnTo>
                <a:lnTo>
                  <a:pt x="9383975" y="8685023"/>
                </a:lnTo>
                <a:lnTo>
                  <a:pt x="9346428" y="8686694"/>
                </a:lnTo>
                <a:lnTo>
                  <a:pt x="9310077" y="8675600"/>
                </a:lnTo>
                <a:lnTo>
                  <a:pt x="9278391" y="8664298"/>
                </a:lnTo>
                <a:lnTo>
                  <a:pt x="9247879" y="8652944"/>
                </a:lnTo>
                <a:lnTo>
                  <a:pt x="9219151" y="8628797"/>
                </a:lnTo>
                <a:lnTo>
                  <a:pt x="9194511" y="8617181"/>
                </a:lnTo>
                <a:lnTo>
                  <a:pt x="9159967" y="8580581"/>
                </a:lnTo>
                <a:lnTo>
                  <a:pt x="9131445" y="8569139"/>
                </a:lnTo>
                <a:lnTo>
                  <a:pt x="9892345" y="8535267"/>
                </a:lnTo>
                <a:lnTo>
                  <a:pt x="9892037" y="8547993"/>
                </a:lnTo>
                <a:lnTo>
                  <a:pt x="9891393" y="8611585"/>
                </a:lnTo>
                <a:lnTo>
                  <a:pt x="9890230" y="8662487"/>
                </a:lnTo>
                <a:lnTo>
                  <a:pt x="9889133" y="8713386"/>
                </a:lnTo>
                <a:close/>
              </a:path>
              <a:path w="9902825" h="9615805">
                <a:moveTo>
                  <a:pt x="9611153" y="8713048"/>
                </a:moveTo>
                <a:lnTo>
                  <a:pt x="9562307" y="8702510"/>
                </a:lnTo>
                <a:lnTo>
                  <a:pt x="9658650" y="8698221"/>
                </a:lnTo>
                <a:lnTo>
                  <a:pt x="9611153" y="8713048"/>
                </a:lnTo>
                <a:close/>
              </a:path>
              <a:path w="9902825" h="9615805">
                <a:moveTo>
                  <a:pt x="1750346" y="9533336"/>
                </a:moveTo>
                <a:lnTo>
                  <a:pt x="1711885" y="9535048"/>
                </a:lnTo>
                <a:lnTo>
                  <a:pt x="1699674" y="9522879"/>
                </a:lnTo>
                <a:lnTo>
                  <a:pt x="1665107" y="9498993"/>
                </a:lnTo>
                <a:lnTo>
                  <a:pt x="1631345" y="9462358"/>
                </a:lnTo>
                <a:lnTo>
                  <a:pt x="1597975" y="9425706"/>
                </a:lnTo>
                <a:lnTo>
                  <a:pt x="1564018" y="9389080"/>
                </a:lnTo>
                <a:lnTo>
                  <a:pt x="7243920" y="9136239"/>
                </a:lnTo>
                <a:lnTo>
                  <a:pt x="7199740" y="9150919"/>
                </a:lnTo>
                <a:lnTo>
                  <a:pt x="7154703" y="9152923"/>
                </a:lnTo>
                <a:lnTo>
                  <a:pt x="7110341" y="9167611"/>
                </a:lnTo>
                <a:lnTo>
                  <a:pt x="7070412" y="9169388"/>
                </a:lnTo>
                <a:lnTo>
                  <a:pt x="7052480" y="9182899"/>
                </a:lnTo>
                <a:lnTo>
                  <a:pt x="7036310" y="9196331"/>
                </a:lnTo>
                <a:lnTo>
                  <a:pt x="6993889" y="9223645"/>
                </a:lnTo>
                <a:lnTo>
                  <a:pt x="6952229" y="9263637"/>
                </a:lnTo>
                <a:lnTo>
                  <a:pt x="1817027" y="9492230"/>
                </a:lnTo>
                <a:lnTo>
                  <a:pt x="1781838" y="9506509"/>
                </a:lnTo>
                <a:lnTo>
                  <a:pt x="1750346" y="9533336"/>
                </a:lnTo>
                <a:close/>
              </a:path>
              <a:path w="9902825" h="9615805">
                <a:moveTo>
                  <a:pt x="2230611" y="9600945"/>
                </a:moveTo>
                <a:lnTo>
                  <a:pt x="2155157" y="9604304"/>
                </a:lnTo>
                <a:lnTo>
                  <a:pt x="2016711" y="9572329"/>
                </a:lnTo>
                <a:lnTo>
                  <a:pt x="1970617" y="9548956"/>
                </a:lnTo>
                <a:lnTo>
                  <a:pt x="1926363" y="9538213"/>
                </a:lnTo>
                <a:lnTo>
                  <a:pt x="1883400" y="9514701"/>
                </a:lnTo>
                <a:lnTo>
                  <a:pt x="1852562" y="9503361"/>
                </a:lnTo>
                <a:lnTo>
                  <a:pt x="1817027" y="9492230"/>
                </a:lnTo>
                <a:lnTo>
                  <a:pt x="6952229" y="9263637"/>
                </a:lnTo>
                <a:lnTo>
                  <a:pt x="6910177" y="9303647"/>
                </a:lnTo>
                <a:lnTo>
                  <a:pt x="6866582" y="9331013"/>
                </a:lnTo>
                <a:lnTo>
                  <a:pt x="6845780" y="9344651"/>
                </a:lnTo>
                <a:lnTo>
                  <a:pt x="2858574" y="9522141"/>
                </a:lnTo>
                <a:lnTo>
                  <a:pt x="2828670" y="9536185"/>
                </a:lnTo>
                <a:lnTo>
                  <a:pt x="2623217" y="9545331"/>
                </a:lnTo>
                <a:lnTo>
                  <a:pt x="2485987" y="9564152"/>
                </a:lnTo>
                <a:lnTo>
                  <a:pt x="2463749" y="9577854"/>
                </a:lnTo>
                <a:lnTo>
                  <a:pt x="2256894" y="9587063"/>
                </a:lnTo>
                <a:lnTo>
                  <a:pt x="2230611" y="9600945"/>
                </a:lnTo>
                <a:close/>
              </a:path>
              <a:path w="9902825" h="9615805">
                <a:moveTo>
                  <a:pt x="6072901" y="9607882"/>
                </a:moveTo>
                <a:lnTo>
                  <a:pt x="3560748" y="9605297"/>
                </a:lnTo>
                <a:lnTo>
                  <a:pt x="3537484" y="9593620"/>
                </a:lnTo>
                <a:lnTo>
                  <a:pt x="3511833" y="9582049"/>
                </a:lnTo>
                <a:lnTo>
                  <a:pt x="3474754" y="9558275"/>
                </a:lnTo>
                <a:lnTo>
                  <a:pt x="2975313" y="9580507"/>
                </a:lnTo>
                <a:lnTo>
                  <a:pt x="2965745" y="9568221"/>
                </a:lnTo>
                <a:lnTo>
                  <a:pt x="2957960" y="9543142"/>
                </a:lnTo>
                <a:lnTo>
                  <a:pt x="2953090" y="9530646"/>
                </a:lnTo>
                <a:lnTo>
                  <a:pt x="2919120" y="9519446"/>
                </a:lnTo>
                <a:lnTo>
                  <a:pt x="6823043" y="9345663"/>
                </a:lnTo>
                <a:lnTo>
                  <a:pt x="6800479" y="9359380"/>
                </a:lnTo>
                <a:lnTo>
                  <a:pt x="6777937" y="9360384"/>
                </a:lnTo>
                <a:lnTo>
                  <a:pt x="6708603" y="9388895"/>
                </a:lnTo>
                <a:lnTo>
                  <a:pt x="6673959" y="9390438"/>
                </a:lnTo>
                <a:lnTo>
                  <a:pt x="6641836" y="9404580"/>
                </a:lnTo>
                <a:lnTo>
                  <a:pt x="6602613" y="9431751"/>
                </a:lnTo>
                <a:lnTo>
                  <a:pt x="6563411" y="9446209"/>
                </a:lnTo>
                <a:lnTo>
                  <a:pt x="6487117" y="9500455"/>
                </a:lnTo>
                <a:lnTo>
                  <a:pt x="6326520" y="9507604"/>
                </a:lnTo>
                <a:lnTo>
                  <a:pt x="6305782" y="9521240"/>
                </a:lnTo>
                <a:lnTo>
                  <a:pt x="6213963" y="9525327"/>
                </a:lnTo>
                <a:lnTo>
                  <a:pt x="6170063" y="9552707"/>
                </a:lnTo>
                <a:lnTo>
                  <a:pt x="6128004" y="9567292"/>
                </a:lnTo>
                <a:lnTo>
                  <a:pt x="6088112" y="9594492"/>
                </a:lnTo>
                <a:lnTo>
                  <a:pt x="6072901" y="9607882"/>
                </a:lnTo>
                <a:close/>
              </a:path>
              <a:path w="9902825" h="9615805">
                <a:moveTo>
                  <a:pt x="2755313" y="9552163"/>
                </a:moveTo>
                <a:lnTo>
                  <a:pt x="2667626" y="9556066"/>
                </a:lnTo>
                <a:lnTo>
                  <a:pt x="2623217" y="9545331"/>
                </a:lnTo>
                <a:lnTo>
                  <a:pt x="2828670" y="9536185"/>
                </a:lnTo>
                <a:lnTo>
                  <a:pt x="2755313" y="9552163"/>
                </a:lnTo>
                <a:close/>
              </a:path>
              <a:path w="9902825" h="9615805">
                <a:moveTo>
                  <a:pt x="2444621" y="9604131"/>
                </a:moveTo>
                <a:lnTo>
                  <a:pt x="2260338" y="9612334"/>
                </a:lnTo>
                <a:lnTo>
                  <a:pt x="2256894" y="9587063"/>
                </a:lnTo>
                <a:lnTo>
                  <a:pt x="2463749" y="9577854"/>
                </a:lnTo>
                <a:lnTo>
                  <a:pt x="2444621" y="9604131"/>
                </a:lnTo>
                <a:close/>
              </a:path>
              <a:path w="9902825" h="9615805">
                <a:moveTo>
                  <a:pt x="3333197" y="9615427"/>
                </a:moveTo>
                <a:lnTo>
                  <a:pt x="3017668" y="9604047"/>
                </a:lnTo>
                <a:lnTo>
                  <a:pt x="2986666" y="9580002"/>
                </a:lnTo>
                <a:lnTo>
                  <a:pt x="3404421" y="9561406"/>
                </a:lnTo>
                <a:lnTo>
                  <a:pt x="3371950" y="9588276"/>
                </a:lnTo>
                <a:lnTo>
                  <a:pt x="3333197" y="9615427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4807748" y="2889800"/>
            <a:ext cx="8275955" cy="7254240"/>
          </a:xfrm>
          <a:custGeom>
            <a:avLst/>
            <a:gdLst/>
            <a:rect l="l" t="t" r="r" b="b"/>
            <a:pathLst>
              <a:path w="8275955" h="7254240">
                <a:moveTo>
                  <a:pt x="8242418" y="33497"/>
                </a:moveTo>
                <a:lnTo>
                  <a:pt x="12573" y="123712"/>
                </a:lnTo>
                <a:lnTo>
                  <a:pt x="13174" y="90214"/>
                </a:lnTo>
                <a:lnTo>
                  <a:pt x="8243019" y="0"/>
                </a:lnTo>
                <a:lnTo>
                  <a:pt x="8242418" y="33497"/>
                </a:lnTo>
                <a:close/>
              </a:path>
              <a:path w="8275955" h="7254240">
                <a:moveTo>
                  <a:pt x="8229752" y="688837"/>
                </a:moveTo>
                <a:lnTo>
                  <a:pt x="0" y="781140"/>
                </a:lnTo>
                <a:lnTo>
                  <a:pt x="600" y="747642"/>
                </a:lnTo>
                <a:lnTo>
                  <a:pt x="8230260" y="653251"/>
                </a:lnTo>
                <a:lnTo>
                  <a:pt x="8229752" y="688837"/>
                </a:lnTo>
                <a:close/>
              </a:path>
              <a:path w="8275955" h="7254240">
                <a:moveTo>
                  <a:pt x="8246916" y="1309378"/>
                </a:moveTo>
                <a:lnTo>
                  <a:pt x="17163" y="1401681"/>
                </a:lnTo>
                <a:lnTo>
                  <a:pt x="17764" y="1368183"/>
                </a:lnTo>
                <a:lnTo>
                  <a:pt x="8247517" y="1275881"/>
                </a:lnTo>
                <a:lnTo>
                  <a:pt x="8246916" y="1309378"/>
                </a:lnTo>
                <a:close/>
              </a:path>
              <a:path w="8275955" h="7254240">
                <a:moveTo>
                  <a:pt x="8234156" y="1962630"/>
                </a:moveTo>
                <a:lnTo>
                  <a:pt x="4404" y="2054933"/>
                </a:lnTo>
                <a:lnTo>
                  <a:pt x="5005" y="2021435"/>
                </a:lnTo>
                <a:lnTo>
                  <a:pt x="8234850" y="1931220"/>
                </a:lnTo>
                <a:lnTo>
                  <a:pt x="8234156" y="1962630"/>
                </a:lnTo>
                <a:close/>
              </a:path>
              <a:path w="8275955" h="7254240">
                <a:moveTo>
                  <a:pt x="8246451" y="2614767"/>
                </a:moveTo>
                <a:lnTo>
                  <a:pt x="16698" y="2707070"/>
                </a:lnTo>
                <a:lnTo>
                  <a:pt x="17299" y="2673572"/>
                </a:lnTo>
                <a:lnTo>
                  <a:pt x="8247051" y="2581269"/>
                </a:lnTo>
                <a:lnTo>
                  <a:pt x="8246451" y="2614767"/>
                </a:lnTo>
                <a:close/>
              </a:path>
              <a:path w="8275955" h="7254240">
                <a:moveTo>
                  <a:pt x="8235965" y="3272102"/>
                </a:moveTo>
                <a:lnTo>
                  <a:pt x="6212" y="3364404"/>
                </a:lnTo>
                <a:lnTo>
                  <a:pt x="6813" y="3330907"/>
                </a:lnTo>
                <a:lnTo>
                  <a:pt x="8236565" y="3238604"/>
                </a:lnTo>
                <a:lnTo>
                  <a:pt x="8235965" y="3272102"/>
                </a:lnTo>
                <a:close/>
              </a:path>
              <a:path w="8275955" h="7254240">
                <a:moveTo>
                  <a:pt x="8251134" y="3894824"/>
                </a:moveTo>
                <a:lnTo>
                  <a:pt x="21381" y="3987126"/>
                </a:lnTo>
                <a:lnTo>
                  <a:pt x="21982" y="3953629"/>
                </a:lnTo>
                <a:lnTo>
                  <a:pt x="8251827" y="3863413"/>
                </a:lnTo>
                <a:lnTo>
                  <a:pt x="8251134" y="3894824"/>
                </a:lnTo>
                <a:close/>
              </a:path>
              <a:path w="8275955" h="7254240">
                <a:moveTo>
                  <a:pt x="8240648" y="4552159"/>
                </a:moveTo>
                <a:lnTo>
                  <a:pt x="10896" y="4644461"/>
                </a:lnTo>
                <a:lnTo>
                  <a:pt x="11496" y="4610963"/>
                </a:lnTo>
                <a:lnTo>
                  <a:pt x="8241156" y="4516573"/>
                </a:lnTo>
                <a:lnTo>
                  <a:pt x="8240648" y="4552159"/>
                </a:lnTo>
                <a:close/>
              </a:path>
              <a:path w="8275955" h="7254240">
                <a:moveTo>
                  <a:pt x="8274750" y="5224244"/>
                </a:moveTo>
                <a:lnTo>
                  <a:pt x="44997" y="5316547"/>
                </a:lnTo>
                <a:lnTo>
                  <a:pt x="45598" y="5283049"/>
                </a:lnTo>
                <a:lnTo>
                  <a:pt x="8275351" y="5190746"/>
                </a:lnTo>
                <a:lnTo>
                  <a:pt x="8274750" y="5224244"/>
                </a:lnTo>
                <a:close/>
              </a:path>
              <a:path w="8275955" h="7254240">
                <a:moveTo>
                  <a:pt x="8259996" y="5879677"/>
                </a:moveTo>
                <a:lnTo>
                  <a:pt x="30243" y="5971980"/>
                </a:lnTo>
                <a:lnTo>
                  <a:pt x="30844" y="5938482"/>
                </a:lnTo>
                <a:lnTo>
                  <a:pt x="8262777" y="5848174"/>
                </a:lnTo>
                <a:lnTo>
                  <a:pt x="8259996" y="5879677"/>
                </a:lnTo>
                <a:close/>
              </a:path>
              <a:path w="8275955" h="7254240">
                <a:moveTo>
                  <a:pt x="7635461" y="6512048"/>
                </a:moveTo>
                <a:lnTo>
                  <a:pt x="47686" y="6598784"/>
                </a:lnTo>
                <a:lnTo>
                  <a:pt x="46106" y="6563291"/>
                </a:lnTo>
                <a:lnTo>
                  <a:pt x="7723936" y="6478822"/>
                </a:lnTo>
                <a:lnTo>
                  <a:pt x="7635461" y="6512048"/>
                </a:lnTo>
                <a:close/>
              </a:path>
              <a:path w="8275955" h="7254240">
                <a:moveTo>
                  <a:pt x="591303" y="7250280"/>
                </a:moveTo>
                <a:lnTo>
                  <a:pt x="582859" y="7248564"/>
                </a:lnTo>
                <a:lnTo>
                  <a:pt x="37107" y="7254031"/>
                </a:lnTo>
                <a:lnTo>
                  <a:pt x="37708" y="7220533"/>
                </a:lnTo>
                <a:lnTo>
                  <a:pt x="669153" y="7213344"/>
                </a:lnTo>
                <a:lnTo>
                  <a:pt x="660946" y="7217697"/>
                </a:lnTo>
                <a:lnTo>
                  <a:pt x="641809" y="7227635"/>
                </a:lnTo>
                <a:lnTo>
                  <a:pt x="619967" y="7238479"/>
                </a:lnTo>
                <a:lnTo>
                  <a:pt x="603644" y="7245547"/>
                </a:lnTo>
                <a:lnTo>
                  <a:pt x="591303" y="7250280"/>
                </a:lnTo>
                <a:close/>
              </a:path>
              <a:path w="8275955" h="7254240">
                <a:moveTo>
                  <a:pt x="5858183" y="7189457"/>
                </a:moveTo>
                <a:lnTo>
                  <a:pt x="842118" y="7245391"/>
                </a:lnTo>
                <a:lnTo>
                  <a:pt x="809221" y="7211292"/>
                </a:lnTo>
                <a:lnTo>
                  <a:pt x="5959091" y="7153586"/>
                </a:lnTo>
                <a:lnTo>
                  <a:pt x="5953014" y="7158040"/>
                </a:lnTo>
                <a:lnTo>
                  <a:pt x="5951112" y="7162309"/>
                </a:lnTo>
                <a:lnTo>
                  <a:pt x="5858183" y="7189457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4582986" y="0"/>
            <a:ext cx="5250815" cy="9698355"/>
          </a:xfrm>
          <a:custGeom>
            <a:avLst/>
            <a:gdLst/>
            <a:rect l="l" t="t" r="r" b="b"/>
            <a:pathLst>
              <a:path w="5250815" h="9698355">
                <a:moveTo>
                  <a:pt x="923997" y="9698062"/>
                </a:moveTo>
                <a:lnTo>
                  <a:pt x="882990" y="9672518"/>
                </a:lnTo>
                <a:lnTo>
                  <a:pt x="842621" y="9645956"/>
                </a:lnTo>
                <a:lnTo>
                  <a:pt x="802912" y="9618387"/>
                </a:lnTo>
                <a:lnTo>
                  <a:pt x="763886" y="9589826"/>
                </a:lnTo>
                <a:lnTo>
                  <a:pt x="725563" y="9560285"/>
                </a:lnTo>
                <a:lnTo>
                  <a:pt x="687966" y="9529777"/>
                </a:lnTo>
                <a:lnTo>
                  <a:pt x="651118" y="9498315"/>
                </a:lnTo>
                <a:lnTo>
                  <a:pt x="615039" y="9465914"/>
                </a:lnTo>
                <a:lnTo>
                  <a:pt x="579753" y="9432586"/>
                </a:lnTo>
                <a:lnTo>
                  <a:pt x="545281" y="9398343"/>
                </a:lnTo>
                <a:lnTo>
                  <a:pt x="511646" y="9363201"/>
                </a:lnTo>
                <a:lnTo>
                  <a:pt x="478869" y="9327170"/>
                </a:lnTo>
                <a:lnTo>
                  <a:pt x="446972" y="9290266"/>
                </a:lnTo>
                <a:lnTo>
                  <a:pt x="415978" y="9252500"/>
                </a:lnTo>
                <a:lnTo>
                  <a:pt x="385908" y="9213887"/>
                </a:lnTo>
                <a:lnTo>
                  <a:pt x="356785" y="9174439"/>
                </a:lnTo>
                <a:lnTo>
                  <a:pt x="328630" y="9134169"/>
                </a:lnTo>
                <a:lnTo>
                  <a:pt x="301466" y="9093092"/>
                </a:lnTo>
                <a:lnTo>
                  <a:pt x="275314" y="9051219"/>
                </a:lnTo>
                <a:lnTo>
                  <a:pt x="250197" y="9008564"/>
                </a:lnTo>
                <a:lnTo>
                  <a:pt x="226137" y="8965141"/>
                </a:lnTo>
                <a:lnTo>
                  <a:pt x="203156" y="8920962"/>
                </a:lnTo>
                <a:lnTo>
                  <a:pt x="181275" y="8876041"/>
                </a:lnTo>
                <a:lnTo>
                  <a:pt x="160517" y="8830390"/>
                </a:lnTo>
                <a:lnTo>
                  <a:pt x="140904" y="8784024"/>
                </a:lnTo>
                <a:lnTo>
                  <a:pt x="122458" y="8736955"/>
                </a:lnTo>
                <a:lnTo>
                  <a:pt x="105200" y="8689197"/>
                </a:lnTo>
                <a:lnTo>
                  <a:pt x="89154" y="8640762"/>
                </a:lnTo>
                <a:lnTo>
                  <a:pt x="74341" y="8591664"/>
                </a:lnTo>
                <a:lnTo>
                  <a:pt x="60783" y="8541916"/>
                </a:lnTo>
                <a:lnTo>
                  <a:pt x="48501" y="8491531"/>
                </a:lnTo>
                <a:lnTo>
                  <a:pt x="37519" y="8440522"/>
                </a:lnTo>
                <a:lnTo>
                  <a:pt x="28585" y="8392888"/>
                </a:lnTo>
                <a:lnTo>
                  <a:pt x="20886" y="8345310"/>
                </a:lnTo>
                <a:lnTo>
                  <a:pt x="14410" y="8297806"/>
                </a:lnTo>
                <a:lnTo>
                  <a:pt x="9148" y="8250391"/>
                </a:lnTo>
                <a:lnTo>
                  <a:pt x="5087" y="8203084"/>
                </a:lnTo>
                <a:lnTo>
                  <a:pt x="2216" y="8155900"/>
                </a:lnTo>
                <a:lnTo>
                  <a:pt x="524" y="8108857"/>
                </a:lnTo>
                <a:lnTo>
                  <a:pt x="0" y="8061972"/>
                </a:lnTo>
                <a:lnTo>
                  <a:pt x="632" y="8015262"/>
                </a:lnTo>
                <a:lnTo>
                  <a:pt x="2409" y="7968742"/>
                </a:lnTo>
                <a:lnTo>
                  <a:pt x="5320" y="7922431"/>
                </a:lnTo>
                <a:lnTo>
                  <a:pt x="9353" y="7876345"/>
                </a:lnTo>
                <a:lnTo>
                  <a:pt x="14498" y="7830501"/>
                </a:lnTo>
                <a:lnTo>
                  <a:pt x="20743" y="7784916"/>
                </a:lnTo>
                <a:lnTo>
                  <a:pt x="28076" y="7739606"/>
                </a:lnTo>
                <a:lnTo>
                  <a:pt x="36487" y="7694589"/>
                </a:lnTo>
                <a:lnTo>
                  <a:pt x="45965" y="7649882"/>
                </a:lnTo>
                <a:lnTo>
                  <a:pt x="56497" y="7605500"/>
                </a:lnTo>
                <a:lnTo>
                  <a:pt x="68073" y="7561462"/>
                </a:lnTo>
                <a:lnTo>
                  <a:pt x="80681" y="7517784"/>
                </a:lnTo>
                <a:lnTo>
                  <a:pt x="94310" y="7474482"/>
                </a:lnTo>
                <a:lnTo>
                  <a:pt x="108950" y="7431575"/>
                </a:lnTo>
                <a:lnTo>
                  <a:pt x="124588" y="7389077"/>
                </a:lnTo>
                <a:lnTo>
                  <a:pt x="141213" y="7347008"/>
                </a:lnTo>
                <a:lnTo>
                  <a:pt x="158814" y="7305382"/>
                </a:lnTo>
                <a:lnTo>
                  <a:pt x="177380" y="7264218"/>
                </a:lnTo>
                <a:lnTo>
                  <a:pt x="196900" y="7223532"/>
                </a:lnTo>
                <a:lnTo>
                  <a:pt x="217361" y="7183341"/>
                </a:lnTo>
                <a:lnTo>
                  <a:pt x="238754" y="7143661"/>
                </a:lnTo>
                <a:lnTo>
                  <a:pt x="261067" y="7104510"/>
                </a:lnTo>
                <a:lnTo>
                  <a:pt x="284288" y="7065905"/>
                </a:lnTo>
                <a:lnTo>
                  <a:pt x="308406" y="7027862"/>
                </a:lnTo>
                <a:lnTo>
                  <a:pt x="333410" y="6990398"/>
                </a:lnTo>
                <a:lnTo>
                  <a:pt x="359288" y="6953531"/>
                </a:lnTo>
                <a:lnTo>
                  <a:pt x="386030" y="6917276"/>
                </a:lnTo>
                <a:lnTo>
                  <a:pt x="413624" y="6881651"/>
                </a:lnTo>
                <a:lnTo>
                  <a:pt x="442059" y="6846673"/>
                </a:lnTo>
                <a:lnTo>
                  <a:pt x="471324" y="6812358"/>
                </a:lnTo>
                <a:lnTo>
                  <a:pt x="501406" y="6778724"/>
                </a:lnTo>
                <a:lnTo>
                  <a:pt x="532296" y="6745787"/>
                </a:lnTo>
                <a:lnTo>
                  <a:pt x="563982" y="6713564"/>
                </a:lnTo>
                <a:lnTo>
                  <a:pt x="596452" y="6682072"/>
                </a:lnTo>
                <a:lnTo>
                  <a:pt x="629695" y="6651328"/>
                </a:lnTo>
                <a:lnTo>
                  <a:pt x="663700" y="6621348"/>
                </a:lnTo>
                <a:lnTo>
                  <a:pt x="698456" y="6592151"/>
                </a:lnTo>
                <a:lnTo>
                  <a:pt x="733951" y="6563751"/>
                </a:lnTo>
                <a:lnTo>
                  <a:pt x="770174" y="6536167"/>
                </a:lnTo>
                <a:lnTo>
                  <a:pt x="807114" y="6509416"/>
                </a:lnTo>
                <a:lnTo>
                  <a:pt x="844760" y="6483513"/>
                </a:lnTo>
                <a:lnTo>
                  <a:pt x="883100" y="6458476"/>
                </a:lnTo>
                <a:lnTo>
                  <a:pt x="922123" y="6434322"/>
                </a:lnTo>
                <a:lnTo>
                  <a:pt x="961818" y="6411067"/>
                </a:lnTo>
                <a:lnTo>
                  <a:pt x="1002173" y="6388729"/>
                </a:lnTo>
                <a:lnTo>
                  <a:pt x="1043178" y="6367325"/>
                </a:lnTo>
                <a:lnTo>
                  <a:pt x="1084820" y="6346871"/>
                </a:lnTo>
                <a:lnTo>
                  <a:pt x="1127089" y="6327383"/>
                </a:lnTo>
                <a:lnTo>
                  <a:pt x="1169974" y="6308880"/>
                </a:lnTo>
                <a:lnTo>
                  <a:pt x="1213463" y="6291377"/>
                </a:lnTo>
                <a:lnTo>
                  <a:pt x="1257545" y="6274893"/>
                </a:lnTo>
                <a:lnTo>
                  <a:pt x="1302208" y="6259442"/>
                </a:lnTo>
                <a:lnTo>
                  <a:pt x="1347442" y="6245044"/>
                </a:lnTo>
                <a:lnTo>
                  <a:pt x="1393234" y="6231713"/>
                </a:lnTo>
                <a:lnTo>
                  <a:pt x="1439575" y="6219468"/>
                </a:lnTo>
                <a:lnTo>
                  <a:pt x="1486452" y="6208324"/>
                </a:lnTo>
                <a:lnTo>
                  <a:pt x="1533855" y="6198300"/>
                </a:lnTo>
                <a:lnTo>
                  <a:pt x="1581489" y="6189365"/>
                </a:lnTo>
                <a:lnTo>
                  <a:pt x="1629067" y="6181666"/>
                </a:lnTo>
                <a:lnTo>
                  <a:pt x="1676571" y="6175191"/>
                </a:lnTo>
                <a:lnTo>
                  <a:pt x="1723986" y="6169928"/>
                </a:lnTo>
                <a:lnTo>
                  <a:pt x="1771293" y="6165867"/>
                </a:lnTo>
                <a:lnTo>
                  <a:pt x="1818477" y="6162996"/>
                </a:lnTo>
                <a:lnTo>
                  <a:pt x="1865520" y="6161304"/>
                </a:lnTo>
                <a:lnTo>
                  <a:pt x="1912405" y="6160780"/>
                </a:lnTo>
                <a:lnTo>
                  <a:pt x="1959115" y="6161412"/>
                </a:lnTo>
                <a:lnTo>
                  <a:pt x="2005635" y="6163189"/>
                </a:lnTo>
                <a:lnTo>
                  <a:pt x="2051946" y="6166100"/>
                </a:lnTo>
                <a:lnTo>
                  <a:pt x="2098032" y="6170133"/>
                </a:lnTo>
                <a:lnTo>
                  <a:pt x="2143876" y="6175278"/>
                </a:lnTo>
                <a:lnTo>
                  <a:pt x="2189461" y="6181523"/>
                </a:lnTo>
                <a:lnTo>
                  <a:pt x="2234771" y="6188856"/>
                </a:lnTo>
                <a:lnTo>
                  <a:pt x="2279788" y="6197268"/>
                </a:lnTo>
                <a:lnTo>
                  <a:pt x="2324496" y="6206745"/>
                </a:lnTo>
                <a:lnTo>
                  <a:pt x="2368877" y="6217277"/>
                </a:lnTo>
                <a:lnTo>
                  <a:pt x="2412915" y="6228853"/>
                </a:lnTo>
                <a:lnTo>
                  <a:pt x="2456593" y="6241461"/>
                </a:lnTo>
                <a:lnTo>
                  <a:pt x="2499895" y="6255091"/>
                </a:lnTo>
                <a:lnTo>
                  <a:pt x="2542803" y="6269730"/>
                </a:lnTo>
                <a:lnTo>
                  <a:pt x="2585300" y="6285368"/>
                </a:lnTo>
                <a:lnTo>
                  <a:pt x="2627369" y="6301993"/>
                </a:lnTo>
                <a:lnTo>
                  <a:pt x="2668995" y="6319594"/>
                </a:lnTo>
                <a:lnTo>
                  <a:pt x="2710159" y="6338160"/>
                </a:lnTo>
                <a:lnTo>
                  <a:pt x="2750845" y="6357680"/>
                </a:lnTo>
                <a:lnTo>
                  <a:pt x="2791036" y="6378142"/>
                </a:lnTo>
                <a:lnTo>
                  <a:pt x="2830716" y="6399534"/>
                </a:lnTo>
                <a:lnTo>
                  <a:pt x="2869867" y="6421847"/>
                </a:lnTo>
                <a:lnTo>
                  <a:pt x="2908472" y="6445068"/>
                </a:lnTo>
                <a:lnTo>
                  <a:pt x="2946515" y="6469186"/>
                </a:lnTo>
                <a:lnTo>
                  <a:pt x="2983979" y="6494190"/>
                </a:lnTo>
                <a:lnTo>
                  <a:pt x="3020847" y="6520068"/>
                </a:lnTo>
                <a:lnTo>
                  <a:pt x="3057101" y="6546810"/>
                </a:lnTo>
                <a:lnTo>
                  <a:pt x="3092726" y="6574405"/>
                </a:lnTo>
                <a:lnTo>
                  <a:pt x="3127705" y="6602839"/>
                </a:lnTo>
                <a:lnTo>
                  <a:pt x="3162019" y="6632104"/>
                </a:lnTo>
                <a:lnTo>
                  <a:pt x="3195654" y="6662187"/>
                </a:lnTo>
                <a:lnTo>
                  <a:pt x="3228591" y="6693076"/>
                </a:lnTo>
                <a:lnTo>
                  <a:pt x="3260813" y="6724762"/>
                </a:lnTo>
                <a:lnTo>
                  <a:pt x="3292305" y="6757232"/>
                </a:lnTo>
                <a:lnTo>
                  <a:pt x="3323049" y="6790475"/>
                </a:lnTo>
                <a:lnTo>
                  <a:pt x="3353029" y="6824480"/>
                </a:lnTo>
                <a:lnTo>
                  <a:pt x="3382227" y="6859236"/>
                </a:lnTo>
                <a:lnTo>
                  <a:pt x="3410626" y="6894731"/>
                </a:lnTo>
                <a:lnTo>
                  <a:pt x="3438210" y="6930954"/>
                </a:lnTo>
                <a:lnTo>
                  <a:pt x="3464962" y="6967894"/>
                </a:lnTo>
                <a:lnTo>
                  <a:pt x="3490864" y="7005540"/>
                </a:lnTo>
                <a:lnTo>
                  <a:pt x="3515901" y="7043880"/>
                </a:lnTo>
                <a:lnTo>
                  <a:pt x="3540055" y="7082903"/>
                </a:lnTo>
                <a:lnTo>
                  <a:pt x="3563310" y="7122598"/>
                </a:lnTo>
                <a:lnTo>
                  <a:pt x="3585648" y="7162953"/>
                </a:lnTo>
                <a:lnTo>
                  <a:pt x="3607052" y="7203958"/>
                </a:lnTo>
                <a:lnTo>
                  <a:pt x="3627507" y="7245600"/>
                </a:lnTo>
                <a:lnTo>
                  <a:pt x="3646994" y="7287869"/>
                </a:lnTo>
                <a:lnTo>
                  <a:pt x="3665497" y="7330754"/>
                </a:lnTo>
                <a:lnTo>
                  <a:pt x="3683000" y="7374243"/>
                </a:lnTo>
                <a:lnTo>
                  <a:pt x="3699484" y="7418325"/>
                </a:lnTo>
                <a:lnTo>
                  <a:pt x="3714935" y="7462988"/>
                </a:lnTo>
                <a:lnTo>
                  <a:pt x="3729334" y="7508222"/>
                </a:lnTo>
                <a:lnTo>
                  <a:pt x="3742664" y="7554014"/>
                </a:lnTo>
                <a:lnTo>
                  <a:pt x="3754910" y="7600355"/>
                </a:lnTo>
                <a:lnTo>
                  <a:pt x="3766053" y="7647232"/>
                </a:lnTo>
                <a:lnTo>
                  <a:pt x="3776078" y="7694634"/>
                </a:lnTo>
                <a:lnTo>
                  <a:pt x="3785481" y="7745252"/>
                </a:lnTo>
                <a:lnTo>
                  <a:pt x="3793502" y="7795784"/>
                </a:lnTo>
                <a:lnTo>
                  <a:pt x="3800153" y="7846213"/>
                </a:lnTo>
                <a:lnTo>
                  <a:pt x="3805447" y="7896519"/>
                </a:lnTo>
                <a:lnTo>
                  <a:pt x="3809397" y="7946684"/>
                </a:lnTo>
                <a:lnTo>
                  <a:pt x="3812015" y="7996689"/>
                </a:lnTo>
                <a:lnTo>
                  <a:pt x="3813315" y="8046514"/>
                </a:lnTo>
                <a:lnTo>
                  <a:pt x="3813309" y="8096141"/>
                </a:lnTo>
                <a:lnTo>
                  <a:pt x="3812010" y="8145552"/>
                </a:lnTo>
                <a:lnTo>
                  <a:pt x="3809432" y="8194726"/>
                </a:lnTo>
                <a:lnTo>
                  <a:pt x="3805586" y="8243646"/>
                </a:lnTo>
                <a:lnTo>
                  <a:pt x="3800487" y="8292293"/>
                </a:lnTo>
                <a:lnTo>
                  <a:pt x="3794146" y="8340647"/>
                </a:lnTo>
                <a:lnTo>
                  <a:pt x="3786577" y="8388690"/>
                </a:lnTo>
                <a:lnTo>
                  <a:pt x="3777793" y="8436402"/>
                </a:lnTo>
                <a:lnTo>
                  <a:pt x="3767806" y="8483766"/>
                </a:lnTo>
                <a:lnTo>
                  <a:pt x="3756629" y="8530762"/>
                </a:lnTo>
                <a:lnTo>
                  <a:pt x="3744276" y="8577371"/>
                </a:lnTo>
                <a:lnTo>
                  <a:pt x="3730758" y="8623575"/>
                </a:lnTo>
                <a:lnTo>
                  <a:pt x="3716090" y="8669354"/>
                </a:lnTo>
                <a:lnTo>
                  <a:pt x="3700284" y="8714689"/>
                </a:lnTo>
                <a:lnTo>
                  <a:pt x="3683352" y="8759563"/>
                </a:lnTo>
                <a:lnTo>
                  <a:pt x="3665308" y="8803955"/>
                </a:lnTo>
                <a:lnTo>
                  <a:pt x="3646164" y="8847847"/>
                </a:lnTo>
                <a:lnTo>
                  <a:pt x="3625934" y="8891221"/>
                </a:lnTo>
                <a:lnTo>
                  <a:pt x="3604630" y="8934057"/>
                </a:lnTo>
                <a:lnTo>
                  <a:pt x="3582266" y="8976336"/>
                </a:lnTo>
                <a:lnTo>
                  <a:pt x="3558853" y="9018040"/>
                </a:lnTo>
                <a:lnTo>
                  <a:pt x="923997" y="9698062"/>
                </a:lnTo>
                <a:close/>
              </a:path>
              <a:path w="5250815" h="9698355">
                <a:moveTo>
                  <a:pt x="4471562" y="1935954"/>
                </a:moveTo>
                <a:lnTo>
                  <a:pt x="4494488" y="54282"/>
                </a:lnTo>
                <a:lnTo>
                  <a:pt x="4774260" y="0"/>
                </a:lnTo>
                <a:lnTo>
                  <a:pt x="4976412" y="0"/>
                </a:lnTo>
                <a:lnTo>
                  <a:pt x="5001203" y="11885"/>
                </a:lnTo>
                <a:lnTo>
                  <a:pt x="5056293" y="33458"/>
                </a:lnTo>
                <a:lnTo>
                  <a:pt x="5250457" y="24814"/>
                </a:lnTo>
                <a:lnTo>
                  <a:pt x="5159105" y="1846773"/>
                </a:lnTo>
                <a:lnTo>
                  <a:pt x="4853115" y="1860395"/>
                </a:lnTo>
                <a:lnTo>
                  <a:pt x="4471562" y="1935954"/>
                </a:lnTo>
                <a:close/>
              </a:path>
              <a:path w="5250815" h="9698355">
                <a:moveTo>
                  <a:pt x="5054616" y="1922551"/>
                </a:moveTo>
                <a:lnTo>
                  <a:pt x="4853115" y="1860395"/>
                </a:lnTo>
                <a:lnTo>
                  <a:pt x="5159105" y="1846773"/>
                </a:lnTo>
                <a:lnTo>
                  <a:pt x="5156267" y="1903382"/>
                </a:lnTo>
                <a:lnTo>
                  <a:pt x="5054616" y="1922551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5507077" y="8743900"/>
            <a:ext cx="2639060" cy="956310"/>
          </a:xfrm>
          <a:custGeom>
            <a:avLst/>
            <a:gdLst/>
            <a:rect l="l" t="t" r="r" b="b"/>
            <a:pathLst>
              <a:path w="2639059" h="956309">
                <a:moveTo>
                  <a:pt x="0" y="956249"/>
                </a:moveTo>
                <a:lnTo>
                  <a:pt x="24694" y="914611"/>
                </a:lnTo>
                <a:lnTo>
                  <a:pt x="50396" y="873638"/>
                </a:lnTo>
                <a:lnTo>
                  <a:pt x="77093" y="833349"/>
                </a:lnTo>
                <a:lnTo>
                  <a:pt x="104775" y="793764"/>
                </a:lnTo>
                <a:lnTo>
                  <a:pt x="133428" y="754900"/>
                </a:lnTo>
                <a:lnTo>
                  <a:pt x="163041" y="716779"/>
                </a:lnTo>
                <a:lnTo>
                  <a:pt x="193601" y="679417"/>
                </a:lnTo>
                <a:lnTo>
                  <a:pt x="225097" y="642835"/>
                </a:lnTo>
                <a:lnTo>
                  <a:pt x="257516" y="607052"/>
                </a:lnTo>
                <a:lnTo>
                  <a:pt x="290847" y="572086"/>
                </a:lnTo>
                <a:lnTo>
                  <a:pt x="325077" y="537957"/>
                </a:lnTo>
                <a:lnTo>
                  <a:pt x="360194" y="504684"/>
                </a:lnTo>
                <a:lnTo>
                  <a:pt x="396186" y="472285"/>
                </a:lnTo>
                <a:lnTo>
                  <a:pt x="433041" y="440780"/>
                </a:lnTo>
                <a:lnTo>
                  <a:pt x="470747" y="410188"/>
                </a:lnTo>
                <a:lnTo>
                  <a:pt x="509291" y="380528"/>
                </a:lnTo>
                <a:lnTo>
                  <a:pt x="548663" y="351818"/>
                </a:lnTo>
                <a:lnTo>
                  <a:pt x="588849" y="324079"/>
                </a:lnTo>
                <a:lnTo>
                  <a:pt x="629838" y="297329"/>
                </a:lnTo>
                <a:lnTo>
                  <a:pt x="671618" y="271587"/>
                </a:lnTo>
                <a:lnTo>
                  <a:pt x="714176" y="246871"/>
                </a:lnTo>
                <a:lnTo>
                  <a:pt x="757500" y="223202"/>
                </a:lnTo>
                <a:lnTo>
                  <a:pt x="801579" y="200599"/>
                </a:lnTo>
                <a:lnTo>
                  <a:pt x="846400" y="179079"/>
                </a:lnTo>
                <a:lnTo>
                  <a:pt x="891951" y="158663"/>
                </a:lnTo>
                <a:lnTo>
                  <a:pt x="938220" y="139369"/>
                </a:lnTo>
                <a:lnTo>
                  <a:pt x="985196" y="121217"/>
                </a:lnTo>
                <a:lnTo>
                  <a:pt x="1032865" y="104225"/>
                </a:lnTo>
                <a:lnTo>
                  <a:pt x="1081216" y="88412"/>
                </a:lnTo>
                <a:lnTo>
                  <a:pt x="1130237" y="73799"/>
                </a:lnTo>
                <a:lnTo>
                  <a:pt x="1179916" y="60402"/>
                </a:lnTo>
                <a:lnTo>
                  <a:pt x="1230240" y="48243"/>
                </a:lnTo>
                <a:lnTo>
                  <a:pt x="1281198" y="37339"/>
                </a:lnTo>
                <a:lnTo>
                  <a:pt x="1333157" y="27691"/>
                </a:lnTo>
                <a:lnTo>
                  <a:pt x="1385047" y="19504"/>
                </a:lnTo>
                <a:lnTo>
                  <a:pt x="1436848" y="12764"/>
                </a:lnTo>
                <a:lnTo>
                  <a:pt x="1488537" y="7458"/>
                </a:lnTo>
                <a:lnTo>
                  <a:pt x="1540092" y="3571"/>
                </a:lnTo>
                <a:lnTo>
                  <a:pt x="1591492" y="1089"/>
                </a:lnTo>
                <a:lnTo>
                  <a:pt x="1642716" y="0"/>
                </a:lnTo>
                <a:lnTo>
                  <a:pt x="1693740" y="287"/>
                </a:lnTo>
                <a:lnTo>
                  <a:pt x="1744543" y="1939"/>
                </a:lnTo>
                <a:lnTo>
                  <a:pt x="1795105" y="4940"/>
                </a:lnTo>
                <a:lnTo>
                  <a:pt x="1845402" y="9278"/>
                </a:lnTo>
                <a:lnTo>
                  <a:pt x="1895413" y="14937"/>
                </a:lnTo>
                <a:lnTo>
                  <a:pt x="1945116" y="21905"/>
                </a:lnTo>
                <a:lnTo>
                  <a:pt x="1994490" y="30167"/>
                </a:lnTo>
                <a:lnTo>
                  <a:pt x="2043513" y="39709"/>
                </a:lnTo>
                <a:lnTo>
                  <a:pt x="2092163" y="50518"/>
                </a:lnTo>
                <a:lnTo>
                  <a:pt x="2140418" y="62580"/>
                </a:lnTo>
                <a:lnTo>
                  <a:pt x="2188256" y="75880"/>
                </a:lnTo>
                <a:lnTo>
                  <a:pt x="2235656" y="90405"/>
                </a:lnTo>
                <a:lnTo>
                  <a:pt x="2282596" y="106141"/>
                </a:lnTo>
                <a:lnTo>
                  <a:pt x="2329054" y="123074"/>
                </a:lnTo>
                <a:lnTo>
                  <a:pt x="2375009" y="141190"/>
                </a:lnTo>
                <a:lnTo>
                  <a:pt x="2420437" y="160475"/>
                </a:lnTo>
                <a:lnTo>
                  <a:pt x="2465319" y="180916"/>
                </a:lnTo>
                <a:lnTo>
                  <a:pt x="2509632" y="202498"/>
                </a:lnTo>
                <a:lnTo>
                  <a:pt x="2553354" y="225208"/>
                </a:lnTo>
                <a:lnTo>
                  <a:pt x="2596463" y="249031"/>
                </a:lnTo>
                <a:lnTo>
                  <a:pt x="2638938" y="273954"/>
                </a:lnTo>
                <a:lnTo>
                  <a:pt x="0" y="956249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2136476" y="6076141"/>
            <a:ext cx="4120515" cy="4051935"/>
          </a:xfrm>
          <a:custGeom>
            <a:avLst/>
            <a:gdLst/>
            <a:rect l="l" t="t" r="r" b="b"/>
            <a:pathLst>
              <a:path w="4120515" h="4051934">
                <a:moveTo>
                  <a:pt x="4117776" y="1630389"/>
                </a:moveTo>
                <a:lnTo>
                  <a:pt x="2567188" y="633914"/>
                </a:lnTo>
                <a:lnTo>
                  <a:pt x="2609410" y="612362"/>
                </a:lnTo>
                <a:lnTo>
                  <a:pt x="2652590" y="592706"/>
                </a:lnTo>
                <a:lnTo>
                  <a:pt x="2696660" y="574987"/>
                </a:lnTo>
                <a:lnTo>
                  <a:pt x="2741555" y="559244"/>
                </a:lnTo>
                <a:lnTo>
                  <a:pt x="2787209" y="545517"/>
                </a:lnTo>
                <a:lnTo>
                  <a:pt x="2833554" y="533847"/>
                </a:lnTo>
                <a:lnTo>
                  <a:pt x="2880526" y="524272"/>
                </a:lnTo>
                <a:lnTo>
                  <a:pt x="2928057" y="516833"/>
                </a:lnTo>
                <a:lnTo>
                  <a:pt x="2976082" y="511569"/>
                </a:lnTo>
                <a:lnTo>
                  <a:pt x="3024535" y="508521"/>
                </a:lnTo>
                <a:lnTo>
                  <a:pt x="3073348" y="507728"/>
                </a:lnTo>
                <a:lnTo>
                  <a:pt x="3122457" y="509230"/>
                </a:lnTo>
                <a:lnTo>
                  <a:pt x="3171795" y="513067"/>
                </a:lnTo>
                <a:lnTo>
                  <a:pt x="3221295" y="519278"/>
                </a:lnTo>
                <a:lnTo>
                  <a:pt x="3270891" y="527905"/>
                </a:lnTo>
                <a:lnTo>
                  <a:pt x="3320518" y="538986"/>
                </a:lnTo>
                <a:lnTo>
                  <a:pt x="3367048" y="551659"/>
                </a:lnTo>
                <a:lnTo>
                  <a:pt x="3412523" y="566272"/>
                </a:lnTo>
                <a:lnTo>
                  <a:pt x="3456909" y="582768"/>
                </a:lnTo>
                <a:lnTo>
                  <a:pt x="3500172" y="601091"/>
                </a:lnTo>
                <a:lnTo>
                  <a:pt x="3542279" y="621185"/>
                </a:lnTo>
                <a:lnTo>
                  <a:pt x="3583195" y="642993"/>
                </a:lnTo>
                <a:lnTo>
                  <a:pt x="3622887" y="666459"/>
                </a:lnTo>
                <a:lnTo>
                  <a:pt x="3661320" y="691526"/>
                </a:lnTo>
                <a:lnTo>
                  <a:pt x="3698461" y="718139"/>
                </a:lnTo>
                <a:lnTo>
                  <a:pt x="3734276" y="746241"/>
                </a:lnTo>
                <a:lnTo>
                  <a:pt x="3768730" y="775775"/>
                </a:lnTo>
                <a:lnTo>
                  <a:pt x="3801791" y="806686"/>
                </a:lnTo>
                <a:lnTo>
                  <a:pt x="3833424" y="838917"/>
                </a:lnTo>
                <a:lnTo>
                  <a:pt x="3863595" y="872412"/>
                </a:lnTo>
                <a:lnTo>
                  <a:pt x="3892270" y="907114"/>
                </a:lnTo>
                <a:lnTo>
                  <a:pt x="3919416" y="942968"/>
                </a:lnTo>
                <a:lnTo>
                  <a:pt x="3944998" y="979916"/>
                </a:lnTo>
                <a:lnTo>
                  <a:pt x="3968983" y="1017903"/>
                </a:lnTo>
                <a:lnTo>
                  <a:pt x="3991336" y="1056873"/>
                </a:lnTo>
                <a:lnTo>
                  <a:pt x="4012024" y="1096768"/>
                </a:lnTo>
                <a:lnTo>
                  <a:pt x="4031013" y="1137533"/>
                </a:lnTo>
                <a:lnTo>
                  <a:pt x="4048268" y="1179111"/>
                </a:lnTo>
                <a:lnTo>
                  <a:pt x="4063757" y="1221447"/>
                </a:lnTo>
                <a:lnTo>
                  <a:pt x="4077445" y="1264483"/>
                </a:lnTo>
                <a:lnTo>
                  <a:pt x="4089298" y="1308164"/>
                </a:lnTo>
                <a:lnTo>
                  <a:pt x="4099283" y="1352433"/>
                </a:lnTo>
                <a:lnTo>
                  <a:pt x="4107365" y="1397233"/>
                </a:lnTo>
                <a:lnTo>
                  <a:pt x="4113510" y="1442510"/>
                </a:lnTo>
                <a:lnTo>
                  <a:pt x="4117685" y="1488205"/>
                </a:lnTo>
                <a:lnTo>
                  <a:pt x="4119855" y="1534264"/>
                </a:lnTo>
                <a:lnTo>
                  <a:pt x="4119988" y="1580629"/>
                </a:lnTo>
                <a:lnTo>
                  <a:pt x="4118048" y="1627244"/>
                </a:lnTo>
                <a:lnTo>
                  <a:pt x="4117776" y="1630389"/>
                </a:lnTo>
                <a:close/>
              </a:path>
              <a:path w="4120515" h="4051934">
                <a:moveTo>
                  <a:pt x="3830775" y="2455345"/>
                </a:moveTo>
                <a:lnTo>
                  <a:pt x="2044420" y="1307357"/>
                </a:lnTo>
                <a:lnTo>
                  <a:pt x="2057596" y="1259148"/>
                </a:lnTo>
                <a:lnTo>
                  <a:pt x="2072855" y="1212075"/>
                </a:lnTo>
                <a:lnTo>
                  <a:pt x="2090134" y="1166176"/>
                </a:lnTo>
                <a:lnTo>
                  <a:pt x="2109370" y="1121488"/>
                </a:lnTo>
                <a:lnTo>
                  <a:pt x="2130500" y="1078048"/>
                </a:lnTo>
                <a:lnTo>
                  <a:pt x="2153461" y="1035894"/>
                </a:lnTo>
                <a:lnTo>
                  <a:pt x="2178188" y="995064"/>
                </a:lnTo>
                <a:lnTo>
                  <a:pt x="2204621" y="955594"/>
                </a:lnTo>
                <a:lnTo>
                  <a:pt x="2232694" y="917523"/>
                </a:lnTo>
                <a:lnTo>
                  <a:pt x="2262346" y="880887"/>
                </a:lnTo>
                <a:lnTo>
                  <a:pt x="2293512" y="845724"/>
                </a:lnTo>
                <a:lnTo>
                  <a:pt x="2548906" y="563401"/>
                </a:lnTo>
                <a:lnTo>
                  <a:pt x="2550275" y="568312"/>
                </a:lnTo>
                <a:lnTo>
                  <a:pt x="2554080" y="582372"/>
                </a:lnTo>
                <a:lnTo>
                  <a:pt x="2559868" y="604575"/>
                </a:lnTo>
                <a:lnTo>
                  <a:pt x="2567188" y="633914"/>
                </a:lnTo>
                <a:lnTo>
                  <a:pt x="4117776" y="1630389"/>
                </a:lnTo>
                <a:lnTo>
                  <a:pt x="4114002" y="1674054"/>
                </a:lnTo>
                <a:lnTo>
                  <a:pt x="4107816" y="1721001"/>
                </a:lnTo>
                <a:lnTo>
                  <a:pt x="4099457" y="1768030"/>
                </a:lnTo>
                <a:lnTo>
                  <a:pt x="4088889" y="1815084"/>
                </a:lnTo>
                <a:lnTo>
                  <a:pt x="4075433" y="1866914"/>
                </a:lnTo>
                <a:lnTo>
                  <a:pt x="4061016" y="1917975"/>
                </a:lnTo>
                <a:lnTo>
                  <a:pt x="4045661" y="1968271"/>
                </a:lnTo>
                <a:lnTo>
                  <a:pt x="4029389" y="2017808"/>
                </a:lnTo>
                <a:lnTo>
                  <a:pt x="4012220" y="2066593"/>
                </a:lnTo>
                <a:lnTo>
                  <a:pt x="3994175" y="2114629"/>
                </a:lnTo>
                <a:lnTo>
                  <a:pt x="3975276" y="2161923"/>
                </a:lnTo>
                <a:lnTo>
                  <a:pt x="3955543" y="2208480"/>
                </a:lnTo>
                <a:lnTo>
                  <a:pt x="3934998" y="2254305"/>
                </a:lnTo>
                <a:lnTo>
                  <a:pt x="3913662" y="2299405"/>
                </a:lnTo>
                <a:lnTo>
                  <a:pt x="3891556" y="2343784"/>
                </a:lnTo>
                <a:lnTo>
                  <a:pt x="3868700" y="2387447"/>
                </a:lnTo>
                <a:lnTo>
                  <a:pt x="3845116" y="2430401"/>
                </a:lnTo>
                <a:lnTo>
                  <a:pt x="3830775" y="2455345"/>
                </a:lnTo>
                <a:close/>
              </a:path>
              <a:path w="4120515" h="4051934">
                <a:moveTo>
                  <a:pt x="2067644" y="1180719"/>
                </a:moveTo>
                <a:lnTo>
                  <a:pt x="472125" y="155370"/>
                </a:lnTo>
                <a:lnTo>
                  <a:pt x="513646" y="131218"/>
                </a:lnTo>
                <a:lnTo>
                  <a:pt x="556232" y="108964"/>
                </a:lnTo>
                <a:lnTo>
                  <a:pt x="599813" y="88651"/>
                </a:lnTo>
                <a:lnTo>
                  <a:pt x="644323" y="70319"/>
                </a:lnTo>
                <a:lnTo>
                  <a:pt x="689691" y="54010"/>
                </a:lnTo>
                <a:lnTo>
                  <a:pt x="735849" y="39767"/>
                </a:lnTo>
                <a:lnTo>
                  <a:pt x="782728" y="27630"/>
                </a:lnTo>
                <a:lnTo>
                  <a:pt x="830260" y="17641"/>
                </a:lnTo>
                <a:lnTo>
                  <a:pt x="878376" y="9842"/>
                </a:lnTo>
                <a:lnTo>
                  <a:pt x="927007" y="4274"/>
                </a:lnTo>
                <a:lnTo>
                  <a:pt x="976085" y="979"/>
                </a:lnTo>
                <a:lnTo>
                  <a:pt x="1025540" y="0"/>
                </a:lnTo>
                <a:lnTo>
                  <a:pt x="1075304" y="1376"/>
                </a:lnTo>
                <a:lnTo>
                  <a:pt x="1125309" y="5150"/>
                </a:lnTo>
                <a:lnTo>
                  <a:pt x="1175486" y="11364"/>
                </a:lnTo>
                <a:lnTo>
                  <a:pt x="1225765" y="20060"/>
                </a:lnTo>
                <a:lnTo>
                  <a:pt x="1276079" y="31278"/>
                </a:lnTo>
                <a:lnTo>
                  <a:pt x="1322610" y="43949"/>
                </a:lnTo>
                <a:lnTo>
                  <a:pt x="1368086" y="58560"/>
                </a:lnTo>
                <a:lnTo>
                  <a:pt x="1412473" y="75054"/>
                </a:lnTo>
                <a:lnTo>
                  <a:pt x="1455738" y="93376"/>
                </a:lnTo>
                <a:lnTo>
                  <a:pt x="1497845" y="113468"/>
                </a:lnTo>
                <a:lnTo>
                  <a:pt x="1538762" y="135275"/>
                </a:lnTo>
                <a:lnTo>
                  <a:pt x="1578454" y="158739"/>
                </a:lnTo>
                <a:lnTo>
                  <a:pt x="1616888" y="183806"/>
                </a:lnTo>
                <a:lnTo>
                  <a:pt x="1654029" y="210418"/>
                </a:lnTo>
                <a:lnTo>
                  <a:pt x="1689844" y="238519"/>
                </a:lnTo>
                <a:lnTo>
                  <a:pt x="1724298" y="268054"/>
                </a:lnTo>
                <a:lnTo>
                  <a:pt x="1757359" y="298964"/>
                </a:lnTo>
                <a:lnTo>
                  <a:pt x="1788991" y="331195"/>
                </a:lnTo>
                <a:lnTo>
                  <a:pt x="1819162" y="364690"/>
                </a:lnTo>
                <a:lnTo>
                  <a:pt x="1847836" y="399392"/>
                </a:lnTo>
                <a:lnTo>
                  <a:pt x="1874981" y="435246"/>
                </a:lnTo>
                <a:lnTo>
                  <a:pt x="1900563" y="472195"/>
                </a:lnTo>
                <a:lnTo>
                  <a:pt x="1924546" y="510182"/>
                </a:lnTo>
                <a:lnTo>
                  <a:pt x="1946898" y="549151"/>
                </a:lnTo>
                <a:lnTo>
                  <a:pt x="1967585" y="589047"/>
                </a:lnTo>
                <a:lnTo>
                  <a:pt x="1986573" y="629812"/>
                </a:lnTo>
                <a:lnTo>
                  <a:pt x="2003827" y="671391"/>
                </a:lnTo>
                <a:lnTo>
                  <a:pt x="2019315" y="713727"/>
                </a:lnTo>
                <a:lnTo>
                  <a:pt x="2033001" y="756763"/>
                </a:lnTo>
                <a:lnTo>
                  <a:pt x="2044853" y="800444"/>
                </a:lnTo>
                <a:lnTo>
                  <a:pt x="2054835" y="844713"/>
                </a:lnTo>
                <a:lnTo>
                  <a:pt x="2062915" y="889513"/>
                </a:lnTo>
                <a:lnTo>
                  <a:pt x="2069059" y="934789"/>
                </a:lnTo>
                <a:lnTo>
                  <a:pt x="2073232" y="980485"/>
                </a:lnTo>
                <a:lnTo>
                  <a:pt x="2075400" y="1026543"/>
                </a:lnTo>
                <a:lnTo>
                  <a:pt x="2075530" y="1072907"/>
                </a:lnTo>
                <a:lnTo>
                  <a:pt x="2073588" y="1119522"/>
                </a:lnTo>
                <a:lnTo>
                  <a:pt x="2069540" y="1166331"/>
                </a:lnTo>
                <a:lnTo>
                  <a:pt x="2067644" y="1180719"/>
                </a:lnTo>
                <a:close/>
              </a:path>
              <a:path w="4120515" h="4051934">
                <a:moveTo>
                  <a:pt x="1362927" y="4051537"/>
                </a:moveTo>
                <a:lnTo>
                  <a:pt x="1085888" y="3801450"/>
                </a:lnTo>
                <a:lnTo>
                  <a:pt x="510580" y="3113645"/>
                </a:lnTo>
                <a:lnTo>
                  <a:pt x="20714" y="2081806"/>
                </a:lnTo>
                <a:lnTo>
                  <a:pt x="0" y="799619"/>
                </a:lnTo>
                <a:lnTo>
                  <a:pt x="13132" y="751553"/>
                </a:lnTo>
                <a:lnTo>
                  <a:pt x="28334" y="704618"/>
                </a:lnTo>
                <a:lnTo>
                  <a:pt x="45545" y="658850"/>
                </a:lnTo>
                <a:lnTo>
                  <a:pt x="64701" y="614287"/>
                </a:lnTo>
                <a:lnTo>
                  <a:pt x="85739" y="570965"/>
                </a:lnTo>
                <a:lnTo>
                  <a:pt x="108599" y="528921"/>
                </a:lnTo>
                <a:lnTo>
                  <a:pt x="133216" y="488191"/>
                </a:lnTo>
                <a:lnTo>
                  <a:pt x="159528" y="448813"/>
                </a:lnTo>
                <a:lnTo>
                  <a:pt x="187473" y="410822"/>
                </a:lnTo>
                <a:lnTo>
                  <a:pt x="216989" y="374256"/>
                </a:lnTo>
                <a:lnTo>
                  <a:pt x="248013" y="339152"/>
                </a:lnTo>
                <a:lnTo>
                  <a:pt x="248451" y="338608"/>
                </a:lnTo>
                <a:lnTo>
                  <a:pt x="497419" y="63512"/>
                </a:lnTo>
                <a:lnTo>
                  <a:pt x="472125" y="155370"/>
                </a:lnTo>
                <a:lnTo>
                  <a:pt x="2067644" y="1180719"/>
                </a:lnTo>
                <a:lnTo>
                  <a:pt x="2063352" y="1213277"/>
                </a:lnTo>
                <a:lnTo>
                  <a:pt x="2054990" y="1260304"/>
                </a:lnTo>
                <a:lnTo>
                  <a:pt x="2044420" y="1307357"/>
                </a:lnTo>
                <a:lnTo>
                  <a:pt x="3830775" y="2455345"/>
                </a:lnTo>
                <a:lnTo>
                  <a:pt x="3820826" y="2472651"/>
                </a:lnTo>
                <a:lnTo>
                  <a:pt x="3795849" y="2514202"/>
                </a:lnTo>
                <a:lnTo>
                  <a:pt x="3770207" y="2555060"/>
                </a:lnTo>
                <a:lnTo>
                  <a:pt x="3743921" y="2595230"/>
                </a:lnTo>
                <a:lnTo>
                  <a:pt x="3768118" y="2610780"/>
                </a:lnTo>
                <a:lnTo>
                  <a:pt x="3729182" y="2654224"/>
                </a:lnTo>
                <a:lnTo>
                  <a:pt x="3630492" y="2764087"/>
                </a:lnTo>
                <a:lnTo>
                  <a:pt x="3531383" y="2873782"/>
                </a:lnTo>
                <a:lnTo>
                  <a:pt x="3485344" y="2923246"/>
                </a:lnTo>
                <a:lnTo>
                  <a:pt x="3485073" y="2923154"/>
                </a:lnTo>
                <a:lnTo>
                  <a:pt x="2803155" y="3479050"/>
                </a:lnTo>
                <a:lnTo>
                  <a:pt x="2112608" y="3824765"/>
                </a:lnTo>
                <a:lnTo>
                  <a:pt x="1577742" y="4001761"/>
                </a:lnTo>
                <a:lnTo>
                  <a:pt x="1362927" y="4051537"/>
                </a:lnTo>
                <a:close/>
              </a:path>
              <a:path w="4120515" h="4051934">
                <a:moveTo>
                  <a:pt x="3768118" y="2610780"/>
                </a:moveTo>
                <a:lnTo>
                  <a:pt x="3743921" y="2595230"/>
                </a:lnTo>
                <a:lnTo>
                  <a:pt x="3773966" y="2604256"/>
                </a:lnTo>
                <a:lnTo>
                  <a:pt x="3768118" y="2610780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12321778" y="5784865"/>
            <a:ext cx="4194175" cy="4055110"/>
          </a:xfrm>
          <a:custGeom>
            <a:avLst/>
            <a:gdLst/>
            <a:rect l="l" t="t" r="r" b="b"/>
            <a:pathLst>
              <a:path w="4194175" h="4055109">
                <a:moveTo>
                  <a:pt x="3836830" y="2411507"/>
                </a:moveTo>
                <a:lnTo>
                  <a:pt x="2120069" y="1308242"/>
                </a:lnTo>
                <a:lnTo>
                  <a:pt x="2128474" y="1268354"/>
                </a:lnTo>
                <a:lnTo>
                  <a:pt x="2145597" y="1218973"/>
                </a:lnTo>
                <a:lnTo>
                  <a:pt x="2164549" y="1170766"/>
                </a:lnTo>
                <a:lnTo>
                  <a:pt x="2178438" y="1134402"/>
                </a:lnTo>
                <a:lnTo>
                  <a:pt x="2200972" y="1088498"/>
                </a:lnTo>
                <a:lnTo>
                  <a:pt x="2225261" y="1043722"/>
                </a:lnTo>
                <a:lnTo>
                  <a:pt x="2244414" y="1010741"/>
                </a:lnTo>
                <a:lnTo>
                  <a:pt x="2272138" y="968173"/>
                </a:lnTo>
                <a:lnTo>
                  <a:pt x="2301545" y="926685"/>
                </a:lnTo>
                <a:lnTo>
                  <a:pt x="2325742" y="896946"/>
                </a:lnTo>
                <a:lnTo>
                  <a:pt x="2358438" y="857572"/>
                </a:lnTo>
                <a:lnTo>
                  <a:pt x="2385875" y="829915"/>
                </a:lnTo>
                <a:lnTo>
                  <a:pt x="2421763" y="792593"/>
                </a:lnTo>
                <a:lnTo>
                  <a:pt x="2452344" y="766956"/>
                </a:lnTo>
                <a:lnTo>
                  <a:pt x="2484460" y="742306"/>
                </a:lnTo>
                <a:lnTo>
                  <a:pt x="2524952" y="707942"/>
                </a:lnTo>
                <a:lnTo>
                  <a:pt x="2560064" y="685218"/>
                </a:lnTo>
                <a:lnTo>
                  <a:pt x="2596638" y="663432"/>
                </a:lnTo>
                <a:lnTo>
                  <a:pt x="2634649" y="642571"/>
                </a:lnTo>
                <a:lnTo>
                  <a:pt x="2674072" y="622617"/>
                </a:lnTo>
                <a:lnTo>
                  <a:pt x="2714884" y="603555"/>
                </a:lnTo>
                <a:lnTo>
                  <a:pt x="2757060" y="585370"/>
                </a:lnTo>
                <a:lnTo>
                  <a:pt x="2800575" y="568045"/>
                </a:lnTo>
                <a:lnTo>
                  <a:pt x="2845405" y="551566"/>
                </a:lnTo>
                <a:lnTo>
                  <a:pt x="2891526" y="535916"/>
                </a:lnTo>
                <a:lnTo>
                  <a:pt x="2932047" y="531763"/>
                </a:lnTo>
                <a:lnTo>
                  <a:pt x="2980675" y="517725"/>
                </a:lnTo>
                <a:lnTo>
                  <a:pt x="3023655" y="515153"/>
                </a:lnTo>
                <a:lnTo>
                  <a:pt x="3067828" y="513348"/>
                </a:lnTo>
                <a:lnTo>
                  <a:pt x="3113169" y="512293"/>
                </a:lnTo>
                <a:lnTo>
                  <a:pt x="3159655" y="511974"/>
                </a:lnTo>
                <a:lnTo>
                  <a:pt x="3207259" y="512374"/>
                </a:lnTo>
                <a:lnTo>
                  <a:pt x="3255960" y="513478"/>
                </a:lnTo>
                <a:lnTo>
                  <a:pt x="3298864" y="525954"/>
                </a:lnTo>
                <a:lnTo>
                  <a:pt x="3349681" y="528418"/>
                </a:lnTo>
                <a:lnTo>
                  <a:pt x="3577510" y="599349"/>
                </a:lnTo>
                <a:lnTo>
                  <a:pt x="3809204" y="748245"/>
                </a:lnTo>
                <a:lnTo>
                  <a:pt x="3840154" y="783232"/>
                </a:lnTo>
                <a:lnTo>
                  <a:pt x="3877610" y="807303"/>
                </a:lnTo>
                <a:lnTo>
                  <a:pt x="3995373" y="943367"/>
                </a:lnTo>
                <a:lnTo>
                  <a:pt x="4016549" y="987169"/>
                </a:lnTo>
                <a:lnTo>
                  <a:pt x="4043934" y="1019864"/>
                </a:lnTo>
                <a:lnTo>
                  <a:pt x="4063745" y="1062789"/>
                </a:lnTo>
                <a:lnTo>
                  <a:pt x="4089665" y="1094542"/>
                </a:lnTo>
                <a:lnTo>
                  <a:pt x="4107911" y="1136461"/>
                </a:lnTo>
                <a:lnTo>
                  <a:pt x="4125301" y="1177829"/>
                </a:lnTo>
                <a:lnTo>
                  <a:pt x="4141784" y="1218615"/>
                </a:lnTo>
                <a:lnTo>
                  <a:pt x="4150445" y="1269470"/>
                </a:lnTo>
                <a:lnTo>
                  <a:pt x="4164967" y="1308995"/>
                </a:lnTo>
                <a:lnTo>
                  <a:pt x="4171568" y="1358526"/>
                </a:lnTo>
                <a:lnTo>
                  <a:pt x="4183931" y="1396664"/>
                </a:lnTo>
                <a:lnTo>
                  <a:pt x="4188272" y="1444743"/>
                </a:lnTo>
                <a:lnTo>
                  <a:pt x="4191410" y="1492049"/>
                </a:lnTo>
                <a:lnTo>
                  <a:pt x="4193295" y="1538549"/>
                </a:lnTo>
                <a:lnTo>
                  <a:pt x="4193876" y="1584212"/>
                </a:lnTo>
                <a:lnTo>
                  <a:pt x="4193105" y="1629005"/>
                </a:lnTo>
                <a:lnTo>
                  <a:pt x="4190931" y="1672897"/>
                </a:lnTo>
                <a:lnTo>
                  <a:pt x="4180439" y="1726541"/>
                </a:lnTo>
                <a:lnTo>
                  <a:pt x="4175311" y="1768535"/>
                </a:lnTo>
                <a:lnTo>
                  <a:pt x="4161767" y="1820216"/>
                </a:lnTo>
                <a:lnTo>
                  <a:pt x="3836830" y="2411507"/>
                </a:lnTo>
                <a:close/>
              </a:path>
              <a:path w="4194175" h="4055109">
                <a:moveTo>
                  <a:pt x="1054040" y="3702831"/>
                </a:moveTo>
                <a:lnTo>
                  <a:pt x="1012845" y="3646164"/>
                </a:lnTo>
                <a:lnTo>
                  <a:pt x="984529" y="3627967"/>
                </a:lnTo>
                <a:lnTo>
                  <a:pt x="962541" y="3598740"/>
                </a:lnTo>
                <a:lnTo>
                  <a:pt x="893581" y="3509134"/>
                </a:lnTo>
                <a:lnTo>
                  <a:pt x="862806" y="3489357"/>
                </a:lnTo>
                <a:lnTo>
                  <a:pt x="838473" y="3458623"/>
                </a:lnTo>
                <a:lnTo>
                  <a:pt x="737372" y="3333266"/>
                </a:lnTo>
                <a:lnTo>
                  <a:pt x="718135" y="3290710"/>
                </a:lnTo>
                <a:lnTo>
                  <a:pt x="611095" y="3161536"/>
                </a:lnTo>
                <a:lnTo>
                  <a:pt x="590659" y="3118210"/>
                </a:lnTo>
                <a:lnTo>
                  <a:pt x="563186" y="3085459"/>
                </a:lnTo>
                <a:lnTo>
                  <a:pt x="542431" y="3041928"/>
                </a:lnTo>
                <a:lnTo>
                  <a:pt x="514686" y="3009001"/>
                </a:lnTo>
                <a:lnTo>
                  <a:pt x="493704" y="2965324"/>
                </a:lnTo>
                <a:lnTo>
                  <a:pt x="465777" y="2932281"/>
                </a:lnTo>
                <a:lnTo>
                  <a:pt x="444660" y="2888517"/>
                </a:lnTo>
                <a:lnTo>
                  <a:pt x="416644" y="2855416"/>
                </a:lnTo>
                <a:lnTo>
                  <a:pt x="188348" y="2376583"/>
                </a:lnTo>
                <a:lnTo>
                  <a:pt x="175452" y="2323006"/>
                </a:lnTo>
                <a:lnTo>
                  <a:pt x="136745" y="2237746"/>
                </a:lnTo>
                <a:lnTo>
                  <a:pt x="124712" y="2184724"/>
                </a:lnTo>
                <a:lnTo>
                  <a:pt x="113013" y="2131916"/>
                </a:lnTo>
                <a:lnTo>
                  <a:pt x="94804" y="2090022"/>
                </a:lnTo>
                <a:lnTo>
                  <a:pt x="83840" y="2037687"/>
                </a:lnTo>
                <a:lnTo>
                  <a:pt x="73279" y="1985611"/>
                </a:lnTo>
                <a:lnTo>
                  <a:pt x="63143" y="1933807"/>
                </a:lnTo>
                <a:lnTo>
                  <a:pt x="46589" y="1892976"/>
                </a:lnTo>
                <a:lnTo>
                  <a:pt x="37372" y="1841764"/>
                </a:lnTo>
                <a:lnTo>
                  <a:pt x="28649" y="1790869"/>
                </a:lnTo>
                <a:lnTo>
                  <a:pt x="27309" y="1729623"/>
                </a:lnTo>
                <a:lnTo>
                  <a:pt x="19643" y="1679407"/>
                </a:lnTo>
                <a:lnTo>
                  <a:pt x="12540" y="1629553"/>
                </a:lnTo>
                <a:lnTo>
                  <a:pt x="6022" y="1580075"/>
                </a:lnTo>
                <a:lnTo>
                  <a:pt x="6979" y="1520304"/>
                </a:lnTo>
                <a:lnTo>
                  <a:pt x="1702" y="1471624"/>
                </a:lnTo>
                <a:lnTo>
                  <a:pt x="3945" y="1412680"/>
                </a:lnTo>
                <a:lnTo>
                  <a:pt x="0" y="1364855"/>
                </a:lnTo>
                <a:lnTo>
                  <a:pt x="3620" y="1306796"/>
                </a:lnTo>
                <a:lnTo>
                  <a:pt x="7964" y="1249202"/>
                </a:lnTo>
                <a:lnTo>
                  <a:pt x="6189" y="1202772"/>
                </a:lnTo>
                <a:lnTo>
                  <a:pt x="12048" y="1146152"/>
                </a:lnTo>
                <a:lnTo>
                  <a:pt x="18699" y="1090041"/>
                </a:lnTo>
                <a:lnTo>
                  <a:pt x="26165" y="1034453"/>
                </a:lnTo>
                <a:lnTo>
                  <a:pt x="41336" y="968720"/>
                </a:lnTo>
                <a:lnTo>
                  <a:pt x="50501" y="914224"/>
                </a:lnTo>
                <a:lnTo>
                  <a:pt x="60549" y="860297"/>
                </a:lnTo>
                <a:lnTo>
                  <a:pt x="71505" y="806951"/>
                </a:lnTo>
                <a:lnTo>
                  <a:pt x="86776" y="756380"/>
                </a:lnTo>
                <a:lnTo>
                  <a:pt x="103899" y="706998"/>
                </a:lnTo>
                <a:lnTo>
                  <a:pt x="115985" y="669476"/>
                </a:lnTo>
                <a:lnTo>
                  <a:pt x="136740" y="622428"/>
                </a:lnTo>
                <a:lnTo>
                  <a:pt x="159274" y="576524"/>
                </a:lnTo>
                <a:lnTo>
                  <a:pt x="176697" y="542431"/>
                </a:lnTo>
                <a:lnTo>
                  <a:pt x="202716" y="498767"/>
                </a:lnTo>
                <a:lnTo>
                  <a:pt x="230440" y="456198"/>
                </a:lnTo>
                <a:lnTo>
                  <a:pt x="252981" y="425394"/>
                </a:lnTo>
                <a:lnTo>
                  <a:pt x="284044" y="384971"/>
                </a:lnTo>
                <a:lnTo>
                  <a:pt x="309874" y="356282"/>
                </a:lnTo>
                <a:lnTo>
                  <a:pt x="344177" y="317941"/>
                </a:lnTo>
                <a:lnTo>
                  <a:pt x="373199" y="291302"/>
                </a:lnTo>
                <a:lnTo>
                  <a:pt x="410646" y="254982"/>
                </a:lnTo>
                <a:lnTo>
                  <a:pt x="442762" y="230332"/>
                </a:lnTo>
                <a:lnTo>
                  <a:pt x="476388" y="206652"/>
                </a:lnTo>
                <a:lnTo>
                  <a:pt x="518366" y="173243"/>
                </a:lnTo>
                <a:lnTo>
                  <a:pt x="554940" y="151458"/>
                </a:lnTo>
                <a:lnTo>
                  <a:pt x="592951" y="130596"/>
                </a:lnTo>
                <a:lnTo>
                  <a:pt x="632374" y="110642"/>
                </a:lnTo>
                <a:lnTo>
                  <a:pt x="673186" y="91581"/>
                </a:lnTo>
                <a:lnTo>
                  <a:pt x="715362" y="73395"/>
                </a:lnTo>
                <a:lnTo>
                  <a:pt x="758877" y="56071"/>
                </a:lnTo>
                <a:lnTo>
                  <a:pt x="796841" y="50275"/>
                </a:lnTo>
                <a:lnTo>
                  <a:pt x="842962" y="34625"/>
                </a:lnTo>
                <a:lnTo>
                  <a:pt x="890349" y="19789"/>
                </a:lnTo>
                <a:lnTo>
                  <a:pt x="932111" y="16435"/>
                </a:lnTo>
                <a:lnTo>
                  <a:pt x="975091" y="13863"/>
                </a:lnTo>
                <a:lnTo>
                  <a:pt x="1026130" y="1373"/>
                </a:lnTo>
                <a:lnTo>
                  <a:pt x="1071471" y="319"/>
                </a:lnTo>
                <a:lnTo>
                  <a:pt x="1117957" y="0"/>
                </a:lnTo>
                <a:lnTo>
                  <a:pt x="1165561" y="400"/>
                </a:lnTo>
                <a:lnTo>
                  <a:pt x="1207396" y="12188"/>
                </a:lnTo>
                <a:lnTo>
                  <a:pt x="1257166" y="13980"/>
                </a:lnTo>
                <a:lnTo>
                  <a:pt x="1301117" y="27128"/>
                </a:lnTo>
                <a:lnTo>
                  <a:pt x="1352957" y="30249"/>
                </a:lnTo>
                <a:lnTo>
                  <a:pt x="1489994" y="73026"/>
                </a:lnTo>
                <a:lnTo>
                  <a:pt x="1528945" y="98058"/>
                </a:lnTo>
                <a:lnTo>
                  <a:pt x="1574750" y="112398"/>
                </a:lnTo>
                <a:lnTo>
                  <a:pt x="1767506" y="236271"/>
                </a:lnTo>
                <a:lnTo>
                  <a:pt x="1829046" y="306013"/>
                </a:lnTo>
                <a:lnTo>
                  <a:pt x="1866092" y="329820"/>
                </a:lnTo>
                <a:lnTo>
                  <a:pt x="1925023" y="397884"/>
                </a:lnTo>
                <a:lnTo>
                  <a:pt x="1946809" y="442077"/>
                </a:lnTo>
                <a:lnTo>
                  <a:pt x="2002236" y="507890"/>
                </a:lnTo>
                <a:lnTo>
                  <a:pt x="2022047" y="550814"/>
                </a:lnTo>
                <a:lnTo>
                  <a:pt x="2041101" y="593252"/>
                </a:lnTo>
                <a:lnTo>
                  <a:pt x="2059347" y="635170"/>
                </a:lnTo>
                <a:lnTo>
                  <a:pt x="2076737" y="676539"/>
                </a:lnTo>
                <a:lnTo>
                  <a:pt x="2093220" y="717324"/>
                </a:lnTo>
                <a:lnTo>
                  <a:pt x="2108747" y="757496"/>
                </a:lnTo>
                <a:lnTo>
                  <a:pt x="2116403" y="807705"/>
                </a:lnTo>
                <a:lnTo>
                  <a:pt x="2129870" y="846552"/>
                </a:lnTo>
                <a:lnTo>
                  <a:pt x="2135367" y="895373"/>
                </a:lnTo>
                <a:lnTo>
                  <a:pt x="2146574" y="932769"/>
                </a:lnTo>
                <a:lnTo>
                  <a:pt x="2149712" y="980075"/>
                </a:lnTo>
                <a:lnTo>
                  <a:pt x="2151597" y="1026575"/>
                </a:lnTo>
                <a:lnTo>
                  <a:pt x="2152178" y="1072238"/>
                </a:lnTo>
                <a:lnTo>
                  <a:pt x="2151407" y="1117031"/>
                </a:lnTo>
                <a:lnTo>
                  <a:pt x="2142367" y="1171607"/>
                </a:lnTo>
                <a:lnTo>
                  <a:pt x="2138741" y="1214566"/>
                </a:lnTo>
                <a:lnTo>
                  <a:pt x="2126747" y="1267244"/>
                </a:lnTo>
                <a:lnTo>
                  <a:pt x="2120069" y="1308242"/>
                </a:lnTo>
                <a:lnTo>
                  <a:pt x="3836830" y="2411507"/>
                </a:lnTo>
                <a:lnTo>
                  <a:pt x="3548679" y="2935859"/>
                </a:lnTo>
                <a:lnTo>
                  <a:pt x="2627559" y="3627101"/>
                </a:lnTo>
                <a:lnTo>
                  <a:pt x="2468372" y="3690861"/>
                </a:lnTo>
                <a:lnTo>
                  <a:pt x="1739787" y="3222641"/>
                </a:lnTo>
                <a:lnTo>
                  <a:pt x="1709167" y="3263349"/>
                </a:lnTo>
                <a:lnTo>
                  <a:pt x="1599273" y="3373883"/>
                </a:lnTo>
                <a:lnTo>
                  <a:pt x="1389915" y="3526172"/>
                </a:lnTo>
                <a:lnTo>
                  <a:pt x="1054040" y="3702831"/>
                </a:lnTo>
                <a:close/>
              </a:path>
              <a:path w="4194175" h="4055109">
                <a:moveTo>
                  <a:pt x="1956169" y="3391890"/>
                </a:moveTo>
                <a:lnTo>
                  <a:pt x="1739787" y="3222641"/>
                </a:lnTo>
                <a:lnTo>
                  <a:pt x="2468372" y="3690861"/>
                </a:lnTo>
                <a:lnTo>
                  <a:pt x="2466059" y="3691787"/>
                </a:lnTo>
                <a:lnTo>
                  <a:pt x="2395250" y="3658966"/>
                </a:lnTo>
                <a:lnTo>
                  <a:pt x="2204594" y="3536442"/>
                </a:lnTo>
                <a:lnTo>
                  <a:pt x="1956169" y="3391890"/>
                </a:lnTo>
                <a:close/>
              </a:path>
              <a:path w="4194175" h="4055109">
                <a:moveTo>
                  <a:pt x="2408686" y="3714767"/>
                </a:moveTo>
                <a:lnTo>
                  <a:pt x="2466059" y="3691787"/>
                </a:lnTo>
                <a:lnTo>
                  <a:pt x="2479523" y="3698027"/>
                </a:lnTo>
                <a:lnTo>
                  <a:pt x="2426244" y="3709077"/>
                </a:lnTo>
                <a:lnTo>
                  <a:pt x="2408686" y="3714767"/>
                </a:lnTo>
                <a:close/>
              </a:path>
              <a:path w="4194175" h="4055109">
                <a:moveTo>
                  <a:pt x="1437119" y="4054688"/>
                </a:moveTo>
                <a:lnTo>
                  <a:pt x="1406057" y="4034727"/>
                </a:lnTo>
                <a:lnTo>
                  <a:pt x="1332230" y="3957089"/>
                </a:lnTo>
                <a:lnTo>
                  <a:pt x="1210345" y="3848568"/>
                </a:lnTo>
                <a:lnTo>
                  <a:pt x="1055706" y="3703901"/>
                </a:lnTo>
                <a:lnTo>
                  <a:pt x="1068684" y="3697145"/>
                </a:lnTo>
                <a:lnTo>
                  <a:pt x="1093320" y="3712977"/>
                </a:lnTo>
                <a:lnTo>
                  <a:pt x="1118227" y="3713887"/>
                </a:lnTo>
                <a:lnTo>
                  <a:pt x="1146625" y="3717041"/>
                </a:lnTo>
                <a:lnTo>
                  <a:pt x="1178274" y="3722283"/>
                </a:lnTo>
                <a:lnTo>
                  <a:pt x="1212930" y="3729458"/>
                </a:lnTo>
                <a:lnTo>
                  <a:pt x="1257217" y="3727726"/>
                </a:lnTo>
                <a:lnTo>
                  <a:pt x="1297162" y="3738300"/>
                </a:lnTo>
                <a:lnTo>
                  <a:pt x="1346254" y="3739656"/>
                </a:lnTo>
                <a:lnTo>
                  <a:pt x="1397385" y="3742322"/>
                </a:lnTo>
                <a:lnTo>
                  <a:pt x="1450312" y="3746142"/>
                </a:lnTo>
                <a:lnTo>
                  <a:pt x="1504793" y="3750962"/>
                </a:lnTo>
                <a:lnTo>
                  <a:pt x="1560587" y="3756624"/>
                </a:lnTo>
                <a:lnTo>
                  <a:pt x="1675143" y="3769857"/>
                </a:lnTo>
                <a:lnTo>
                  <a:pt x="1805773" y="3763227"/>
                </a:lnTo>
                <a:lnTo>
                  <a:pt x="1864495" y="3770772"/>
                </a:lnTo>
                <a:lnTo>
                  <a:pt x="1995005" y="3764065"/>
                </a:lnTo>
                <a:lnTo>
                  <a:pt x="2059444" y="3760187"/>
                </a:lnTo>
                <a:lnTo>
                  <a:pt x="2123015" y="3755751"/>
                </a:lnTo>
                <a:lnTo>
                  <a:pt x="2185476" y="3750602"/>
                </a:lnTo>
                <a:lnTo>
                  <a:pt x="2246585" y="3744584"/>
                </a:lnTo>
                <a:lnTo>
                  <a:pt x="2306100" y="3737542"/>
                </a:lnTo>
                <a:lnTo>
                  <a:pt x="2363778" y="3729319"/>
                </a:lnTo>
                <a:lnTo>
                  <a:pt x="2408686" y="3714767"/>
                </a:lnTo>
                <a:lnTo>
                  <a:pt x="1802680" y="3957493"/>
                </a:lnTo>
                <a:lnTo>
                  <a:pt x="1437119" y="4054688"/>
                </a:lnTo>
                <a:close/>
              </a:path>
            </a:pathLst>
          </a:custGeom>
          <a:solidFill>
            <a:srgbClr val="fffaef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object 13"/>
          <p:cNvSpPr/>
          <p:nvPr/>
        </p:nvSpPr>
        <p:spPr>
          <a:xfrm>
            <a:off x="12325348" y="5819008"/>
            <a:ext cx="4187825" cy="3928745"/>
          </a:xfrm>
          <a:custGeom>
            <a:avLst/>
            <a:gdLst/>
            <a:rect l="l" t="t" r="r" b="b"/>
            <a:pathLst>
              <a:path w="4187825" h="3928745">
                <a:moveTo>
                  <a:pt x="2513791" y="683835"/>
                </a:moveTo>
                <a:lnTo>
                  <a:pt x="2520199" y="679198"/>
                </a:lnTo>
                <a:lnTo>
                  <a:pt x="2526617" y="674609"/>
                </a:lnTo>
                <a:lnTo>
                  <a:pt x="2533122" y="670076"/>
                </a:lnTo>
                <a:lnTo>
                  <a:pt x="4058012" y="1028905"/>
                </a:lnTo>
                <a:lnTo>
                  <a:pt x="4061810" y="1035847"/>
                </a:lnTo>
                <a:lnTo>
                  <a:pt x="4065512" y="1042810"/>
                </a:lnTo>
                <a:lnTo>
                  <a:pt x="4069177" y="1049831"/>
                </a:lnTo>
                <a:lnTo>
                  <a:pt x="2513791" y="683835"/>
                </a:lnTo>
                <a:close/>
              </a:path>
              <a:path w="4187825" h="3928745">
                <a:moveTo>
                  <a:pt x="2178517" y="1092065"/>
                </a:moveTo>
                <a:lnTo>
                  <a:pt x="2181035" y="1086539"/>
                </a:lnTo>
                <a:lnTo>
                  <a:pt x="2183612" y="1081051"/>
                </a:lnTo>
                <a:lnTo>
                  <a:pt x="2186248" y="1075601"/>
                </a:lnTo>
                <a:lnTo>
                  <a:pt x="4187697" y="1546555"/>
                </a:lnTo>
                <a:lnTo>
                  <a:pt x="4187606" y="1552608"/>
                </a:lnTo>
                <a:lnTo>
                  <a:pt x="4187467" y="1558672"/>
                </a:lnTo>
                <a:lnTo>
                  <a:pt x="4187280" y="1564746"/>
                </a:lnTo>
                <a:lnTo>
                  <a:pt x="2178517" y="1092065"/>
                </a:lnTo>
                <a:close/>
              </a:path>
              <a:path w="4187825" h="3928745">
                <a:moveTo>
                  <a:pt x="840630" y="290095"/>
                </a:moveTo>
                <a:lnTo>
                  <a:pt x="795761" y="261261"/>
                </a:lnTo>
                <a:lnTo>
                  <a:pt x="2029667" y="551609"/>
                </a:lnTo>
                <a:lnTo>
                  <a:pt x="2039873" y="572291"/>
                </a:lnTo>
                <a:lnTo>
                  <a:pt x="840630" y="290095"/>
                </a:lnTo>
                <a:close/>
              </a:path>
              <a:path w="4187825" h="3928745">
                <a:moveTo>
                  <a:pt x="627596" y="1214206"/>
                </a:moveTo>
                <a:lnTo>
                  <a:pt x="582808" y="1185424"/>
                </a:lnTo>
                <a:lnTo>
                  <a:pt x="4090281" y="2010763"/>
                </a:lnTo>
                <a:lnTo>
                  <a:pt x="4086346" y="2022027"/>
                </a:lnTo>
                <a:lnTo>
                  <a:pt x="4084349" y="2027640"/>
                </a:lnTo>
                <a:lnTo>
                  <a:pt x="627596" y="1214206"/>
                </a:lnTo>
                <a:close/>
              </a:path>
              <a:path w="4187825" h="3928745">
                <a:moveTo>
                  <a:pt x="442334" y="196385"/>
                </a:moveTo>
                <a:lnTo>
                  <a:pt x="448393" y="191647"/>
                </a:lnTo>
                <a:lnTo>
                  <a:pt x="454550" y="187015"/>
                </a:lnTo>
                <a:lnTo>
                  <a:pt x="460717" y="182430"/>
                </a:lnTo>
                <a:lnTo>
                  <a:pt x="778462" y="257205"/>
                </a:lnTo>
                <a:lnTo>
                  <a:pt x="836670" y="4632"/>
                </a:lnTo>
                <a:lnTo>
                  <a:pt x="849511" y="1487"/>
                </a:lnTo>
                <a:lnTo>
                  <a:pt x="856000" y="0"/>
                </a:lnTo>
                <a:lnTo>
                  <a:pt x="795761" y="261261"/>
                </a:lnTo>
                <a:lnTo>
                  <a:pt x="840630" y="290095"/>
                </a:lnTo>
                <a:lnTo>
                  <a:pt x="791764" y="278597"/>
                </a:lnTo>
                <a:lnTo>
                  <a:pt x="790347" y="284748"/>
                </a:lnTo>
                <a:lnTo>
                  <a:pt x="774466" y="274541"/>
                </a:lnTo>
                <a:lnTo>
                  <a:pt x="442334" y="196385"/>
                </a:lnTo>
                <a:close/>
              </a:path>
              <a:path w="4187825" h="3928745">
                <a:moveTo>
                  <a:pt x="734151" y="752155"/>
                </a:moveTo>
                <a:lnTo>
                  <a:pt x="689309" y="723337"/>
                </a:lnTo>
                <a:lnTo>
                  <a:pt x="2142604" y="1065310"/>
                </a:lnTo>
                <a:lnTo>
                  <a:pt x="2142377" y="1071318"/>
                </a:lnTo>
                <a:lnTo>
                  <a:pt x="2141713" y="1083404"/>
                </a:lnTo>
                <a:lnTo>
                  <a:pt x="734151" y="752155"/>
                </a:lnTo>
                <a:close/>
              </a:path>
              <a:path w="4187825" h="3928745">
                <a:moveTo>
                  <a:pt x="123304" y="608447"/>
                </a:moveTo>
                <a:lnTo>
                  <a:pt x="128109" y="597370"/>
                </a:lnTo>
                <a:lnTo>
                  <a:pt x="130609" y="591874"/>
                </a:lnTo>
                <a:lnTo>
                  <a:pt x="671981" y="719263"/>
                </a:lnTo>
                <a:lnTo>
                  <a:pt x="774466" y="274541"/>
                </a:lnTo>
                <a:lnTo>
                  <a:pt x="790347" y="284748"/>
                </a:lnTo>
                <a:lnTo>
                  <a:pt x="689309" y="723337"/>
                </a:lnTo>
                <a:lnTo>
                  <a:pt x="734151" y="752155"/>
                </a:lnTo>
                <a:lnTo>
                  <a:pt x="685283" y="740654"/>
                </a:lnTo>
                <a:lnTo>
                  <a:pt x="683866" y="746805"/>
                </a:lnTo>
                <a:lnTo>
                  <a:pt x="667984" y="736599"/>
                </a:lnTo>
                <a:lnTo>
                  <a:pt x="123304" y="608447"/>
                </a:lnTo>
                <a:close/>
              </a:path>
              <a:path w="4187825" h="3928745">
                <a:moveTo>
                  <a:pt x="521114" y="1676263"/>
                </a:moveTo>
                <a:lnTo>
                  <a:pt x="476327" y="1647481"/>
                </a:lnTo>
                <a:lnTo>
                  <a:pt x="3886402" y="2449914"/>
                </a:lnTo>
                <a:lnTo>
                  <a:pt x="3883216" y="2455258"/>
                </a:lnTo>
                <a:lnTo>
                  <a:pt x="3876784" y="2465909"/>
                </a:lnTo>
                <a:lnTo>
                  <a:pt x="521114" y="1676263"/>
                </a:lnTo>
                <a:close/>
              </a:path>
              <a:path w="4187825" h="3928745">
                <a:moveTo>
                  <a:pt x="12739" y="1069532"/>
                </a:moveTo>
                <a:lnTo>
                  <a:pt x="13469" y="1063641"/>
                </a:lnTo>
                <a:lnTo>
                  <a:pt x="14313" y="1057701"/>
                </a:lnTo>
                <a:lnTo>
                  <a:pt x="15043" y="1051810"/>
                </a:lnTo>
                <a:lnTo>
                  <a:pt x="565499" y="1181320"/>
                </a:lnTo>
                <a:lnTo>
                  <a:pt x="667984" y="736599"/>
                </a:lnTo>
                <a:lnTo>
                  <a:pt x="683866" y="746805"/>
                </a:lnTo>
                <a:lnTo>
                  <a:pt x="582808" y="1185424"/>
                </a:lnTo>
                <a:lnTo>
                  <a:pt x="627596" y="1214206"/>
                </a:lnTo>
                <a:lnTo>
                  <a:pt x="578830" y="1202730"/>
                </a:lnTo>
                <a:lnTo>
                  <a:pt x="577413" y="1208881"/>
                </a:lnTo>
                <a:lnTo>
                  <a:pt x="561503" y="1198657"/>
                </a:lnTo>
                <a:lnTo>
                  <a:pt x="12739" y="1069532"/>
                </a:lnTo>
                <a:close/>
              </a:path>
              <a:path w="4187825" h="3928745">
                <a:moveTo>
                  <a:pt x="414633" y="2138321"/>
                </a:moveTo>
                <a:lnTo>
                  <a:pt x="369846" y="2109539"/>
                </a:lnTo>
                <a:lnTo>
                  <a:pt x="3581303" y="2865230"/>
                </a:lnTo>
                <a:lnTo>
                  <a:pt x="3576820" y="2870278"/>
                </a:lnTo>
                <a:lnTo>
                  <a:pt x="3572308" y="2875307"/>
                </a:lnTo>
                <a:lnTo>
                  <a:pt x="3567767" y="2880317"/>
                </a:lnTo>
                <a:lnTo>
                  <a:pt x="414633" y="2138321"/>
                </a:lnTo>
                <a:close/>
              </a:path>
              <a:path w="4187825" h="3928745">
                <a:moveTo>
                  <a:pt x="1276" y="1553958"/>
                </a:moveTo>
                <a:lnTo>
                  <a:pt x="834" y="1547769"/>
                </a:lnTo>
                <a:lnTo>
                  <a:pt x="441" y="1541570"/>
                </a:lnTo>
                <a:lnTo>
                  <a:pt x="0" y="1535381"/>
                </a:lnTo>
                <a:lnTo>
                  <a:pt x="458999" y="1643407"/>
                </a:lnTo>
                <a:lnTo>
                  <a:pt x="561503" y="1198657"/>
                </a:lnTo>
                <a:lnTo>
                  <a:pt x="577413" y="1208881"/>
                </a:lnTo>
                <a:lnTo>
                  <a:pt x="476327" y="1647481"/>
                </a:lnTo>
                <a:lnTo>
                  <a:pt x="521114" y="1676263"/>
                </a:lnTo>
                <a:lnTo>
                  <a:pt x="472349" y="1664788"/>
                </a:lnTo>
                <a:lnTo>
                  <a:pt x="470931" y="1670939"/>
                </a:lnTo>
                <a:lnTo>
                  <a:pt x="455021" y="1660714"/>
                </a:lnTo>
                <a:lnTo>
                  <a:pt x="1276" y="1553958"/>
                </a:lnTo>
                <a:close/>
              </a:path>
              <a:path w="4187825" h="3928745">
                <a:moveTo>
                  <a:pt x="292988" y="2596828"/>
                </a:moveTo>
                <a:lnTo>
                  <a:pt x="283072" y="2576208"/>
                </a:lnTo>
                <a:lnTo>
                  <a:pt x="3159959" y="3253167"/>
                </a:lnTo>
                <a:lnTo>
                  <a:pt x="3153842" y="3257867"/>
                </a:lnTo>
                <a:lnTo>
                  <a:pt x="3141605" y="3267141"/>
                </a:lnTo>
                <a:lnTo>
                  <a:pt x="292988" y="2596828"/>
                </a:lnTo>
                <a:close/>
              </a:path>
              <a:path w="4187825" h="3928745">
                <a:moveTo>
                  <a:pt x="90199" y="2061972"/>
                </a:moveTo>
                <a:lnTo>
                  <a:pt x="86646" y="2048994"/>
                </a:lnTo>
                <a:lnTo>
                  <a:pt x="84927" y="2042479"/>
                </a:lnTo>
                <a:lnTo>
                  <a:pt x="352537" y="2105435"/>
                </a:lnTo>
                <a:lnTo>
                  <a:pt x="455021" y="1660714"/>
                </a:lnTo>
                <a:lnTo>
                  <a:pt x="470931" y="1670939"/>
                </a:lnTo>
                <a:lnTo>
                  <a:pt x="369846" y="2109539"/>
                </a:lnTo>
                <a:lnTo>
                  <a:pt x="414633" y="2138321"/>
                </a:lnTo>
                <a:lnTo>
                  <a:pt x="365868" y="2126845"/>
                </a:lnTo>
                <a:lnTo>
                  <a:pt x="364450" y="2132996"/>
                </a:lnTo>
                <a:lnTo>
                  <a:pt x="348540" y="2122771"/>
                </a:lnTo>
                <a:lnTo>
                  <a:pt x="90199" y="2061972"/>
                </a:lnTo>
                <a:close/>
              </a:path>
              <a:path w="4187825" h="3928745">
                <a:moveTo>
                  <a:pt x="269149" y="2546530"/>
                </a:moveTo>
                <a:lnTo>
                  <a:pt x="256994" y="2520012"/>
                </a:lnTo>
                <a:lnTo>
                  <a:pt x="348540" y="2122771"/>
                </a:lnTo>
                <a:lnTo>
                  <a:pt x="364450" y="2132996"/>
                </a:lnTo>
                <a:lnTo>
                  <a:pt x="269149" y="2546530"/>
                </a:lnTo>
                <a:close/>
              </a:path>
              <a:path w="4187825" h="3928745">
                <a:moveTo>
                  <a:pt x="2194691" y="3513190"/>
                </a:moveTo>
                <a:lnTo>
                  <a:pt x="2597808" y="3608058"/>
                </a:lnTo>
                <a:lnTo>
                  <a:pt x="2591720" y="3611206"/>
                </a:lnTo>
                <a:lnTo>
                  <a:pt x="2573454" y="3620571"/>
                </a:lnTo>
                <a:lnTo>
                  <a:pt x="2245589" y="3543421"/>
                </a:lnTo>
                <a:lnTo>
                  <a:pt x="2194691" y="3513190"/>
                </a:lnTo>
                <a:close/>
              </a:path>
              <a:path w="4187825" h="3928745">
                <a:moveTo>
                  <a:pt x="631457" y="3163583"/>
                </a:moveTo>
                <a:lnTo>
                  <a:pt x="615901" y="3141651"/>
                </a:lnTo>
                <a:lnTo>
                  <a:pt x="1566621" y="3365393"/>
                </a:lnTo>
                <a:lnTo>
                  <a:pt x="1560917" y="3370028"/>
                </a:lnTo>
                <a:lnTo>
                  <a:pt x="1555098" y="3374713"/>
                </a:lnTo>
                <a:lnTo>
                  <a:pt x="1549050" y="3379498"/>
                </a:lnTo>
                <a:lnTo>
                  <a:pt x="631457" y="3163583"/>
                </a:lnTo>
                <a:close/>
              </a:path>
              <a:path w="4187825" h="3928745">
                <a:moveTo>
                  <a:pt x="1151459" y="3773078"/>
                </a:moveTo>
                <a:lnTo>
                  <a:pt x="1127505" y="3749177"/>
                </a:lnTo>
                <a:lnTo>
                  <a:pt x="1844226" y="3917811"/>
                </a:lnTo>
                <a:lnTo>
                  <a:pt x="1827336" y="3923088"/>
                </a:lnTo>
                <a:lnTo>
                  <a:pt x="1810711" y="3928194"/>
                </a:lnTo>
                <a:lnTo>
                  <a:pt x="1151459" y="3773078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5" name="object 15"/>
          <p:cNvSpPr/>
          <p:nvPr/>
        </p:nvSpPr>
        <p:spPr>
          <a:xfrm>
            <a:off x="1971397" y="6885980"/>
            <a:ext cx="5670550" cy="3401060"/>
          </a:xfrm>
          <a:custGeom>
            <a:avLst/>
            <a:gdLst/>
            <a:rect l="l" t="t" r="r" b="b"/>
            <a:pathLst>
              <a:path w="5670550" h="3401059">
                <a:moveTo>
                  <a:pt x="614686" y="3210368"/>
                </a:moveTo>
                <a:lnTo>
                  <a:pt x="424014" y="3070022"/>
                </a:lnTo>
                <a:lnTo>
                  <a:pt x="274507" y="2957745"/>
                </a:lnTo>
                <a:lnTo>
                  <a:pt x="167847" y="2873538"/>
                </a:lnTo>
                <a:lnTo>
                  <a:pt x="72582" y="2837246"/>
                </a:lnTo>
                <a:lnTo>
                  <a:pt x="0" y="2782809"/>
                </a:lnTo>
                <a:lnTo>
                  <a:pt x="434363" y="197042"/>
                </a:lnTo>
                <a:lnTo>
                  <a:pt x="447040" y="151031"/>
                </a:lnTo>
                <a:lnTo>
                  <a:pt x="468156" y="109645"/>
                </a:lnTo>
                <a:lnTo>
                  <a:pt x="496582" y="73681"/>
                </a:lnTo>
                <a:lnTo>
                  <a:pt x="531188" y="43937"/>
                </a:lnTo>
                <a:lnTo>
                  <a:pt x="570844" y="21211"/>
                </a:lnTo>
                <a:lnTo>
                  <a:pt x="614420" y="6299"/>
                </a:lnTo>
                <a:lnTo>
                  <a:pt x="660788" y="0"/>
                </a:lnTo>
                <a:lnTo>
                  <a:pt x="708817" y="3109"/>
                </a:lnTo>
                <a:lnTo>
                  <a:pt x="5470938" y="802656"/>
                </a:lnTo>
                <a:lnTo>
                  <a:pt x="5517372" y="815333"/>
                </a:lnTo>
                <a:lnTo>
                  <a:pt x="5559168" y="836449"/>
                </a:lnTo>
                <a:lnTo>
                  <a:pt x="5595515" y="864875"/>
                </a:lnTo>
                <a:lnTo>
                  <a:pt x="5625602" y="899480"/>
                </a:lnTo>
                <a:lnTo>
                  <a:pt x="5648619" y="939137"/>
                </a:lnTo>
                <a:lnTo>
                  <a:pt x="5663754" y="982713"/>
                </a:lnTo>
                <a:lnTo>
                  <a:pt x="5670198" y="1029081"/>
                </a:lnTo>
                <a:lnTo>
                  <a:pt x="5667139" y="1077110"/>
                </a:lnTo>
                <a:lnTo>
                  <a:pt x="5334955" y="3057263"/>
                </a:lnTo>
                <a:lnTo>
                  <a:pt x="539835" y="3057263"/>
                </a:lnTo>
                <a:lnTo>
                  <a:pt x="614686" y="3210368"/>
                </a:lnTo>
                <a:close/>
              </a:path>
              <a:path w="5670550" h="3401059">
                <a:moveTo>
                  <a:pt x="5306417" y="3227379"/>
                </a:moveTo>
                <a:lnTo>
                  <a:pt x="712220" y="3227379"/>
                </a:lnTo>
                <a:lnTo>
                  <a:pt x="614686" y="3210368"/>
                </a:lnTo>
                <a:lnTo>
                  <a:pt x="539835" y="3057263"/>
                </a:lnTo>
                <a:lnTo>
                  <a:pt x="5334955" y="3057263"/>
                </a:lnTo>
                <a:lnTo>
                  <a:pt x="5306417" y="3227379"/>
                </a:lnTo>
                <a:close/>
              </a:path>
              <a:path w="5670550" h="3401059">
                <a:moveTo>
                  <a:pt x="5277288" y="3401019"/>
                </a:moveTo>
                <a:lnTo>
                  <a:pt x="794741" y="3401019"/>
                </a:lnTo>
                <a:lnTo>
                  <a:pt x="767791" y="3378216"/>
                </a:lnTo>
                <a:lnTo>
                  <a:pt x="731499" y="3230781"/>
                </a:lnTo>
                <a:lnTo>
                  <a:pt x="706620" y="3226475"/>
                </a:lnTo>
                <a:lnTo>
                  <a:pt x="712220" y="3227379"/>
                </a:lnTo>
                <a:lnTo>
                  <a:pt x="5306417" y="3227379"/>
                </a:lnTo>
                <a:lnTo>
                  <a:pt x="5277288" y="3401019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object 16"/>
          <p:cNvSpPr/>
          <p:nvPr/>
        </p:nvSpPr>
        <p:spPr>
          <a:xfrm>
            <a:off x="2426174" y="7983504"/>
            <a:ext cx="4601210" cy="2303780"/>
          </a:xfrm>
          <a:custGeom>
            <a:avLst/>
            <a:gdLst/>
            <a:rect l="l" t="t" r="r" b="b"/>
            <a:pathLst>
              <a:path w="4601209" h="2303779">
                <a:moveTo>
                  <a:pt x="144031" y="2102636"/>
                </a:moveTo>
                <a:lnTo>
                  <a:pt x="140629" y="2100368"/>
                </a:lnTo>
                <a:lnTo>
                  <a:pt x="138361" y="2098100"/>
                </a:lnTo>
                <a:lnTo>
                  <a:pt x="120623" y="2086369"/>
                </a:lnTo>
                <a:lnTo>
                  <a:pt x="85997" y="2066168"/>
                </a:lnTo>
                <a:lnTo>
                  <a:pt x="52665" y="2041306"/>
                </a:lnTo>
                <a:lnTo>
                  <a:pt x="39410" y="2028778"/>
                </a:lnTo>
                <a:lnTo>
                  <a:pt x="25730" y="2016037"/>
                </a:lnTo>
                <a:lnTo>
                  <a:pt x="12475" y="2005103"/>
                </a:lnTo>
                <a:lnTo>
                  <a:pt x="7938" y="2001701"/>
                </a:lnTo>
                <a:lnTo>
                  <a:pt x="4536" y="1999433"/>
                </a:lnTo>
                <a:lnTo>
                  <a:pt x="0" y="1996030"/>
                </a:lnTo>
                <a:lnTo>
                  <a:pt x="351573" y="0"/>
                </a:lnTo>
                <a:lnTo>
                  <a:pt x="508080" y="27218"/>
                </a:lnTo>
                <a:lnTo>
                  <a:pt x="144031" y="2102636"/>
                </a:lnTo>
                <a:close/>
              </a:path>
              <a:path w="4601209" h="2303779">
                <a:moveTo>
                  <a:pt x="398790" y="2303495"/>
                </a:moveTo>
                <a:lnTo>
                  <a:pt x="341129" y="2303495"/>
                </a:lnTo>
                <a:lnTo>
                  <a:pt x="311879" y="2278424"/>
                </a:lnTo>
                <a:lnTo>
                  <a:pt x="304667" y="2255192"/>
                </a:lnTo>
                <a:lnTo>
                  <a:pt x="288205" y="2203998"/>
                </a:lnTo>
                <a:lnTo>
                  <a:pt x="270254" y="2152591"/>
                </a:lnTo>
                <a:lnTo>
                  <a:pt x="258576" y="2128721"/>
                </a:lnTo>
                <a:lnTo>
                  <a:pt x="255174" y="2128721"/>
                </a:lnTo>
                <a:lnTo>
                  <a:pt x="252906" y="2127587"/>
                </a:lnTo>
                <a:lnTo>
                  <a:pt x="248369" y="2127587"/>
                </a:lnTo>
                <a:lnTo>
                  <a:pt x="613552" y="41962"/>
                </a:lnTo>
                <a:lnTo>
                  <a:pt x="789339" y="72583"/>
                </a:lnTo>
                <a:lnTo>
                  <a:pt x="398790" y="2303495"/>
                </a:lnTo>
                <a:close/>
              </a:path>
              <a:path w="4601209" h="2303779">
                <a:moveTo>
                  <a:pt x="601520" y="2303495"/>
                </a:moveTo>
                <a:lnTo>
                  <a:pt x="520884" y="2303495"/>
                </a:lnTo>
                <a:lnTo>
                  <a:pt x="907286" y="96399"/>
                </a:lnTo>
                <a:lnTo>
                  <a:pt x="985540" y="110008"/>
                </a:lnTo>
                <a:lnTo>
                  <a:pt x="601520" y="2303495"/>
                </a:lnTo>
                <a:close/>
              </a:path>
              <a:path w="4601209" h="2303779">
                <a:moveTo>
                  <a:pt x="822957" y="2303495"/>
                </a:moveTo>
                <a:lnTo>
                  <a:pt x="641809" y="2303495"/>
                </a:lnTo>
                <a:lnTo>
                  <a:pt x="1025233" y="113411"/>
                </a:lnTo>
                <a:lnTo>
                  <a:pt x="1201020" y="144031"/>
                </a:lnTo>
                <a:lnTo>
                  <a:pt x="822957" y="2303495"/>
                </a:lnTo>
                <a:close/>
              </a:path>
              <a:path w="4601209" h="2303779">
                <a:moveTo>
                  <a:pt x="1116137" y="2303495"/>
                </a:moveTo>
                <a:lnTo>
                  <a:pt x="995751" y="2303495"/>
                </a:lnTo>
                <a:lnTo>
                  <a:pt x="1368868" y="171250"/>
                </a:lnTo>
                <a:lnTo>
                  <a:pt x="1485682" y="191664"/>
                </a:lnTo>
                <a:lnTo>
                  <a:pt x="1116137" y="2303495"/>
                </a:lnTo>
                <a:close/>
              </a:path>
              <a:path w="4601209" h="2303779">
                <a:moveTo>
                  <a:pt x="1398552" y="2303495"/>
                </a:moveTo>
                <a:lnTo>
                  <a:pt x="1237259" y="2303495"/>
                </a:lnTo>
                <a:lnTo>
                  <a:pt x="1603629" y="209810"/>
                </a:lnTo>
                <a:lnTo>
                  <a:pt x="1760136" y="238163"/>
                </a:lnTo>
                <a:lnTo>
                  <a:pt x="1398552" y="2303495"/>
                </a:lnTo>
                <a:close/>
              </a:path>
              <a:path w="4601209" h="2303779">
                <a:moveTo>
                  <a:pt x="1540321" y="2303495"/>
                </a:moveTo>
                <a:lnTo>
                  <a:pt x="1479561" y="2303495"/>
                </a:lnTo>
                <a:lnTo>
                  <a:pt x="1838389" y="252906"/>
                </a:lnTo>
                <a:lnTo>
                  <a:pt x="1897363" y="263113"/>
                </a:lnTo>
                <a:lnTo>
                  <a:pt x="1540321" y="2303495"/>
                </a:lnTo>
                <a:close/>
              </a:path>
              <a:path w="4601209" h="2303779">
                <a:moveTo>
                  <a:pt x="1822544" y="2303495"/>
                </a:moveTo>
                <a:lnTo>
                  <a:pt x="1620360" y="2303495"/>
                </a:lnTo>
                <a:lnTo>
                  <a:pt x="1975616" y="273320"/>
                </a:lnTo>
                <a:lnTo>
                  <a:pt x="2171817" y="308477"/>
                </a:lnTo>
                <a:lnTo>
                  <a:pt x="1822544" y="2303495"/>
                </a:lnTo>
                <a:close/>
              </a:path>
              <a:path w="4601209" h="2303779">
                <a:moveTo>
                  <a:pt x="2074825" y="2303495"/>
                </a:moveTo>
                <a:lnTo>
                  <a:pt x="1974315" y="2303495"/>
                </a:lnTo>
                <a:lnTo>
                  <a:pt x="2319251" y="332293"/>
                </a:lnTo>
                <a:lnTo>
                  <a:pt x="2416785" y="349305"/>
                </a:lnTo>
                <a:lnTo>
                  <a:pt x="2074825" y="2303495"/>
                </a:lnTo>
                <a:close/>
              </a:path>
              <a:path w="4601209" h="2303779">
                <a:moveTo>
                  <a:pt x="2427447" y="2303495"/>
                </a:moveTo>
                <a:lnTo>
                  <a:pt x="2266177" y="2303495"/>
                </a:lnTo>
                <a:lnTo>
                  <a:pt x="2602778" y="379926"/>
                </a:lnTo>
                <a:lnTo>
                  <a:pt x="2759285" y="407145"/>
                </a:lnTo>
                <a:lnTo>
                  <a:pt x="2427447" y="2303495"/>
                </a:lnTo>
                <a:close/>
              </a:path>
              <a:path w="4601209" h="2303779">
                <a:moveTo>
                  <a:pt x="2658549" y="2303495"/>
                </a:moveTo>
                <a:lnTo>
                  <a:pt x="2558039" y="2303495"/>
                </a:lnTo>
                <a:lnTo>
                  <a:pt x="2886305" y="427559"/>
                </a:lnTo>
                <a:lnTo>
                  <a:pt x="2983839" y="444570"/>
                </a:lnTo>
                <a:lnTo>
                  <a:pt x="2658549" y="2303495"/>
                </a:lnTo>
                <a:close/>
              </a:path>
              <a:path w="4601209" h="2303779">
                <a:moveTo>
                  <a:pt x="2840630" y="2303495"/>
                </a:moveTo>
                <a:lnTo>
                  <a:pt x="2779870" y="2303495"/>
                </a:lnTo>
                <a:lnTo>
                  <a:pt x="3101786" y="463850"/>
                </a:lnTo>
                <a:lnTo>
                  <a:pt x="3160760" y="474057"/>
                </a:lnTo>
                <a:lnTo>
                  <a:pt x="2840630" y="2303495"/>
                </a:lnTo>
                <a:close/>
              </a:path>
              <a:path w="4601209" h="2303779">
                <a:moveTo>
                  <a:pt x="3032181" y="2303495"/>
                </a:moveTo>
                <a:lnTo>
                  <a:pt x="2971421" y="2303495"/>
                </a:lnTo>
                <a:lnTo>
                  <a:pt x="3287780" y="495605"/>
                </a:lnTo>
                <a:lnTo>
                  <a:pt x="3346753" y="505812"/>
                </a:lnTo>
                <a:lnTo>
                  <a:pt x="3032181" y="2303495"/>
                </a:lnTo>
                <a:close/>
              </a:path>
              <a:path w="4601209" h="2303779">
                <a:moveTo>
                  <a:pt x="3334448" y="2303495"/>
                </a:moveTo>
                <a:lnTo>
                  <a:pt x="3173377" y="2303495"/>
                </a:lnTo>
                <a:lnTo>
                  <a:pt x="3483980" y="528494"/>
                </a:lnTo>
                <a:lnTo>
                  <a:pt x="3640488" y="554579"/>
                </a:lnTo>
                <a:lnTo>
                  <a:pt x="3334448" y="2303495"/>
                </a:lnTo>
                <a:close/>
              </a:path>
              <a:path w="4601209" h="2303779">
                <a:moveTo>
                  <a:pt x="3496553" y="2303495"/>
                </a:moveTo>
                <a:lnTo>
                  <a:pt x="3436092" y="2303495"/>
                </a:lnTo>
                <a:lnTo>
                  <a:pt x="3739155" y="571590"/>
                </a:lnTo>
                <a:lnTo>
                  <a:pt x="3796994" y="581797"/>
                </a:lnTo>
                <a:lnTo>
                  <a:pt x="3496553" y="2303495"/>
                </a:lnTo>
                <a:close/>
              </a:path>
              <a:path w="4601209" h="2303779">
                <a:moveTo>
                  <a:pt x="3758347" y="2303495"/>
                </a:moveTo>
                <a:lnTo>
                  <a:pt x="3556134" y="2303495"/>
                </a:lnTo>
                <a:lnTo>
                  <a:pt x="3855968" y="590870"/>
                </a:lnTo>
                <a:lnTo>
                  <a:pt x="4052169" y="626028"/>
                </a:lnTo>
                <a:lnTo>
                  <a:pt x="3758347" y="2303495"/>
                </a:lnTo>
                <a:close/>
              </a:path>
              <a:path w="4601209" h="2303779">
                <a:moveTo>
                  <a:pt x="3919505" y="2303495"/>
                </a:moveTo>
                <a:lnTo>
                  <a:pt x="3858745" y="2303495"/>
                </a:lnTo>
                <a:lnTo>
                  <a:pt x="4149702" y="640771"/>
                </a:lnTo>
                <a:lnTo>
                  <a:pt x="4208676" y="650978"/>
                </a:lnTo>
                <a:lnTo>
                  <a:pt x="3919505" y="2303495"/>
                </a:lnTo>
                <a:close/>
              </a:path>
              <a:path w="4601209" h="2303779">
                <a:moveTo>
                  <a:pt x="4081711" y="2303495"/>
                </a:moveTo>
                <a:lnTo>
                  <a:pt x="4020951" y="2303495"/>
                </a:lnTo>
                <a:lnTo>
                  <a:pt x="4307343" y="666856"/>
                </a:lnTo>
                <a:lnTo>
                  <a:pt x="4366317" y="677063"/>
                </a:lnTo>
                <a:lnTo>
                  <a:pt x="4081711" y="2303495"/>
                </a:lnTo>
                <a:close/>
              </a:path>
              <a:path w="4601209" h="2303779">
                <a:moveTo>
                  <a:pt x="4322623" y="2303495"/>
                </a:moveTo>
                <a:lnTo>
                  <a:pt x="4161353" y="2303495"/>
                </a:lnTo>
                <a:lnTo>
                  <a:pt x="4444570" y="685001"/>
                </a:lnTo>
                <a:lnTo>
                  <a:pt x="4601077" y="712220"/>
                </a:lnTo>
                <a:lnTo>
                  <a:pt x="4322623" y="230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2783419" y="7359745"/>
            <a:ext cx="2136775" cy="701040"/>
          </a:xfrm>
          <a:custGeom>
            <a:avLst/>
            <a:gdLst/>
            <a:rect l="l" t="t" r="r" b="b"/>
            <a:pathLst>
              <a:path w="2136775" h="701040">
                <a:moveTo>
                  <a:pt x="2077686" y="700878"/>
                </a:moveTo>
                <a:lnTo>
                  <a:pt x="0" y="352707"/>
                </a:lnTo>
                <a:lnTo>
                  <a:pt x="58973" y="0"/>
                </a:lnTo>
                <a:lnTo>
                  <a:pt x="2136660" y="348171"/>
                </a:lnTo>
                <a:lnTo>
                  <a:pt x="2077686" y="700878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object 20"/>
          <p:cNvSpPr/>
          <p:nvPr/>
        </p:nvSpPr>
        <p:spPr>
          <a:xfrm>
            <a:off x="1948118" y="0"/>
            <a:ext cx="4615180" cy="3844290"/>
          </a:xfrm>
          <a:custGeom>
            <a:avLst/>
            <a:gdLst/>
            <a:rect l="l" t="t" r="r" b="b"/>
            <a:pathLst>
              <a:path w="4615180" h="3844290">
                <a:moveTo>
                  <a:pt x="2231344" y="571920"/>
                </a:moveTo>
                <a:lnTo>
                  <a:pt x="1491869" y="754249"/>
                </a:lnTo>
                <a:lnTo>
                  <a:pt x="1487334" y="0"/>
                </a:lnTo>
                <a:lnTo>
                  <a:pt x="1872508" y="0"/>
                </a:lnTo>
                <a:lnTo>
                  <a:pt x="2231344" y="571920"/>
                </a:lnTo>
                <a:close/>
              </a:path>
              <a:path w="4615180" h="3844290">
                <a:moveTo>
                  <a:pt x="3599910" y="637295"/>
                </a:moveTo>
                <a:lnTo>
                  <a:pt x="1157619" y="1239480"/>
                </a:lnTo>
                <a:lnTo>
                  <a:pt x="417407" y="457352"/>
                </a:lnTo>
                <a:lnTo>
                  <a:pt x="1491869" y="754249"/>
                </a:lnTo>
                <a:lnTo>
                  <a:pt x="2881613" y="411586"/>
                </a:lnTo>
                <a:lnTo>
                  <a:pt x="2892304" y="739491"/>
                </a:lnTo>
                <a:lnTo>
                  <a:pt x="3643775" y="554204"/>
                </a:lnTo>
                <a:lnTo>
                  <a:pt x="3599910" y="637295"/>
                </a:lnTo>
                <a:close/>
              </a:path>
              <a:path w="4615180" h="3844290">
                <a:moveTo>
                  <a:pt x="2881613" y="411586"/>
                </a:moveTo>
                <a:lnTo>
                  <a:pt x="2231344" y="571920"/>
                </a:lnTo>
                <a:lnTo>
                  <a:pt x="2549970" y="0"/>
                </a:lnTo>
                <a:lnTo>
                  <a:pt x="2868195" y="0"/>
                </a:lnTo>
                <a:lnTo>
                  <a:pt x="2881613" y="411586"/>
                </a:lnTo>
                <a:close/>
              </a:path>
              <a:path w="4615180" h="3844290">
                <a:moveTo>
                  <a:pt x="3643775" y="554204"/>
                </a:moveTo>
                <a:lnTo>
                  <a:pt x="2892304" y="739491"/>
                </a:lnTo>
                <a:lnTo>
                  <a:pt x="3907553" y="0"/>
                </a:lnTo>
                <a:lnTo>
                  <a:pt x="3936351" y="0"/>
                </a:lnTo>
                <a:lnTo>
                  <a:pt x="3643775" y="554204"/>
                </a:lnTo>
                <a:close/>
              </a:path>
              <a:path w="4615180" h="3844290">
                <a:moveTo>
                  <a:pt x="914310" y="3496649"/>
                </a:moveTo>
                <a:lnTo>
                  <a:pt x="1360740" y="2356407"/>
                </a:lnTo>
                <a:lnTo>
                  <a:pt x="183134" y="2516668"/>
                </a:lnTo>
                <a:lnTo>
                  <a:pt x="1123442" y="1773109"/>
                </a:lnTo>
                <a:lnTo>
                  <a:pt x="0" y="1394813"/>
                </a:lnTo>
                <a:lnTo>
                  <a:pt x="1157619" y="1239480"/>
                </a:lnTo>
                <a:lnTo>
                  <a:pt x="3599910" y="637295"/>
                </a:lnTo>
                <a:lnTo>
                  <a:pt x="3346074" y="1118117"/>
                </a:lnTo>
                <a:lnTo>
                  <a:pt x="4527054" y="826928"/>
                </a:lnTo>
                <a:lnTo>
                  <a:pt x="3591846" y="1677161"/>
                </a:lnTo>
                <a:lnTo>
                  <a:pt x="4614764" y="1913527"/>
                </a:lnTo>
                <a:lnTo>
                  <a:pt x="3543855" y="2272016"/>
                </a:lnTo>
                <a:lnTo>
                  <a:pt x="3553081" y="2284197"/>
                </a:lnTo>
                <a:lnTo>
                  <a:pt x="1741225" y="2730938"/>
                </a:lnTo>
                <a:lnTo>
                  <a:pt x="914310" y="3496649"/>
                </a:lnTo>
                <a:close/>
              </a:path>
              <a:path w="4615180" h="3844290">
                <a:moveTo>
                  <a:pt x="2015614" y="3843784"/>
                </a:moveTo>
                <a:lnTo>
                  <a:pt x="1741225" y="2730938"/>
                </a:lnTo>
                <a:lnTo>
                  <a:pt x="3553081" y="2284197"/>
                </a:lnTo>
                <a:lnTo>
                  <a:pt x="3691467" y="2466902"/>
                </a:lnTo>
                <a:lnTo>
                  <a:pt x="3013482" y="2634070"/>
                </a:lnTo>
                <a:lnTo>
                  <a:pt x="3015523" y="2653804"/>
                </a:lnTo>
                <a:lnTo>
                  <a:pt x="2400443" y="2805461"/>
                </a:lnTo>
                <a:lnTo>
                  <a:pt x="2015614" y="3843784"/>
                </a:lnTo>
                <a:close/>
              </a:path>
              <a:path w="4615180" h="3844290">
                <a:moveTo>
                  <a:pt x="4238246" y="3188792"/>
                </a:moveTo>
                <a:lnTo>
                  <a:pt x="3013482" y="2634070"/>
                </a:lnTo>
                <a:lnTo>
                  <a:pt x="3691467" y="2466902"/>
                </a:lnTo>
                <a:lnTo>
                  <a:pt x="4238246" y="3188792"/>
                </a:lnTo>
                <a:close/>
              </a:path>
              <a:path w="4615180" h="3844290">
                <a:moveTo>
                  <a:pt x="3132224" y="3790506"/>
                </a:moveTo>
                <a:lnTo>
                  <a:pt x="2400443" y="2805461"/>
                </a:lnTo>
                <a:lnTo>
                  <a:pt x="3015523" y="2653804"/>
                </a:lnTo>
                <a:lnTo>
                  <a:pt x="3133032" y="3790307"/>
                </a:lnTo>
                <a:lnTo>
                  <a:pt x="3132224" y="3790506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object 21"/>
          <p:cNvSpPr/>
          <p:nvPr/>
        </p:nvSpPr>
        <p:spPr>
          <a:xfrm>
            <a:off x="2179335" y="346351"/>
            <a:ext cx="3839845" cy="3150235"/>
          </a:xfrm>
          <a:custGeom>
            <a:avLst/>
            <a:gdLst/>
            <a:rect l="l" t="t" r="r" b="b"/>
            <a:pathLst>
              <a:path w="3839845" h="3150235">
                <a:moveTo>
                  <a:pt x="1617524" y="2820640"/>
                </a:moveTo>
                <a:lnTo>
                  <a:pt x="1585269" y="2689824"/>
                </a:lnTo>
                <a:lnTo>
                  <a:pt x="1721650" y="2628736"/>
                </a:lnTo>
                <a:lnTo>
                  <a:pt x="2729641" y="2161463"/>
                </a:lnTo>
                <a:lnTo>
                  <a:pt x="3054679" y="2016073"/>
                </a:lnTo>
                <a:lnTo>
                  <a:pt x="3227726" y="1942885"/>
                </a:lnTo>
                <a:lnTo>
                  <a:pt x="3350338" y="1893831"/>
                </a:lnTo>
                <a:lnTo>
                  <a:pt x="3453035" y="1854891"/>
                </a:lnTo>
                <a:lnTo>
                  <a:pt x="3512780" y="1833512"/>
                </a:lnTo>
                <a:lnTo>
                  <a:pt x="3569059" y="1814542"/>
                </a:lnTo>
                <a:lnTo>
                  <a:pt x="3621974" y="1797949"/>
                </a:lnTo>
                <a:lnTo>
                  <a:pt x="3671627" y="1783698"/>
                </a:lnTo>
                <a:lnTo>
                  <a:pt x="3718123" y="1771756"/>
                </a:lnTo>
                <a:lnTo>
                  <a:pt x="3761562" y="1762091"/>
                </a:lnTo>
                <a:lnTo>
                  <a:pt x="3802049" y="1754669"/>
                </a:lnTo>
                <a:lnTo>
                  <a:pt x="3839687" y="1749457"/>
                </a:lnTo>
                <a:lnTo>
                  <a:pt x="3312638" y="1925665"/>
                </a:lnTo>
                <a:lnTo>
                  <a:pt x="3385624" y="2022346"/>
                </a:lnTo>
                <a:lnTo>
                  <a:pt x="3265708" y="2070683"/>
                </a:lnTo>
                <a:lnTo>
                  <a:pt x="3096164" y="2142618"/>
                </a:lnTo>
                <a:lnTo>
                  <a:pt x="2729682" y="2307096"/>
                </a:lnTo>
                <a:lnTo>
                  <a:pt x="2665307" y="2336793"/>
                </a:lnTo>
                <a:lnTo>
                  <a:pt x="2169226" y="2459110"/>
                </a:lnTo>
                <a:lnTo>
                  <a:pt x="2120007" y="2591705"/>
                </a:lnTo>
                <a:lnTo>
                  <a:pt x="1662029" y="2800878"/>
                </a:lnTo>
                <a:lnTo>
                  <a:pt x="1617524" y="2820640"/>
                </a:lnTo>
                <a:close/>
              </a:path>
              <a:path w="3839845" h="3150235">
                <a:moveTo>
                  <a:pt x="2229780" y="2540547"/>
                </a:moveTo>
                <a:lnTo>
                  <a:pt x="2169226" y="2459110"/>
                </a:lnTo>
                <a:lnTo>
                  <a:pt x="2665307" y="2336793"/>
                </a:lnTo>
                <a:lnTo>
                  <a:pt x="2336828" y="2490061"/>
                </a:lnTo>
                <a:lnTo>
                  <a:pt x="2283729" y="2515560"/>
                </a:lnTo>
                <a:lnTo>
                  <a:pt x="2229780" y="2540547"/>
                </a:lnTo>
                <a:close/>
              </a:path>
              <a:path w="3839845" h="3150235">
                <a:moveTo>
                  <a:pt x="860821" y="822567"/>
                </a:moveTo>
                <a:lnTo>
                  <a:pt x="765834" y="722638"/>
                </a:lnTo>
                <a:lnTo>
                  <a:pt x="890288" y="655582"/>
                </a:lnTo>
                <a:lnTo>
                  <a:pt x="1018803" y="583968"/>
                </a:lnTo>
                <a:lnTo>
                  <a:pt x="1105706" y="533797"/>
                </a:lnTo>
                <a:lnTo>
                  <a:pt x="1213960" y="469318"/>
                </a:lnTo>
                <a:lnTo>
                  <a:pt x="1316305" y="405931"/>
                </a:lnTo>
                <a:lnTo>
                  <a:pt x="1365234" y="374674"/>
                </a:lnTo>
                <a:lnTo>
                  <a:pt x="1412651" y="343723"/>
                </a:lnTo>
                <a:lnTo>
                  <a:pt x="1458546" y="313087"/>
                </a:lnTo>
                <a:lnTo>
                  <a:pt x="1502908" y="282777"/>
                </a:lnTo>
                <a:lnTo>
                  <a:pt x="1545725" y="252805"/>
                </a:lnTo>
                <a:lnTo>
                  <a:pt x="1586985" y="223181"/>
                </a:lnTo>
                <a:lnTo>
                  <a:pt x="1626679" y="193916"/>
                </a:lnTo>
                <a:lnTo>
                  <a:pt x="1664794" y="165020"/>
                </a:lnTo>
                <a:lnTo>
                  <a:pt x="1701319" y="136504"/>
                </a:lnTo>
                <a:lnTo>
                  <a:pt x="1736244" y="108378"/>
                </a:lnTo>
                <a:lnTo>
                  <a:pt x="1769556" y="80655"/>
                </a:lnTo>
                <a:lnTo>
                  <a:pt x="1801244" y="53343"/>
                </a:lnTo>
                <a:lnTo>
                  <a:pt x="1831298" y="26455"/>
                </a:lnTo>
                <a:lnTo>
                  <a:pt x="1859706" y="0"/>
                </a:lnTo>
                <a:lnTo>
                  <a:pt x="1931497" y="115285"/>
                </a:lnTo>
                <a:lnTo>
                  <a:pt x="1889021" y="154067"/>
                </a:lnTo>
                <a:lnTo>
                  <a:pt x="1843651" y="192838"/>
                </a:lnTo>
                <a:lnTo>
                  <a:pt x="1811522" y="219348"/>
                </a:lnTo>
                <a:lnTo>
                  <a:pt x="1778031" y="246146"/>
                </a:lnTo>
                <a:lnTo>
                  <a:pt x="1743190" y="273226"/>
                </a:lnTo>
                <a:lnTo>
                  <a:pt x="1707010" y="300582"/>
                </a:lnTo>
                <a:lnTo>
                  <a:pt x="1669501" y="328209"/>
                </a:lnTo>
                <a:lnTo>
                  <a:pt x="1630676" y="356102"/>
                </a:lnTo>
                <a:lnTo>
                  <a:pt x="1590546" y="384254"/>
                </a:lnTo>
                <a:lnTo>
                  <a:pt x="1549122" y="412660"/>
                </a:lnTo>
                <a:lnTo>
                  <a:pt x="1506415" y="441315"/>
                </a:lnTo>
                <a:lnTo>
                  <a:pt x="1462437" y="470213"/>
                </a:lnTo>
                <a:lnTo>
                  <a:pt x="1370713" y="528715"/>
                </a:lnTo>
                <a:lnTo>
                  <a:pt x="1274039" y="588120"/>
                </a:lnTo>
                <a:lnTo>
                  <a:pt x="1172506" y="648385"/>
                </a:lnTo>
                <a:lnTo>
                  <a:pt x="1036893" y="725998"/>
                </a:lnTo>
                <a:lnTo>
                  <a:pt x="904152" y="799260"/>
                </a:lnTo>
                <a:lnTo>
                  <a:pt x="860821" y="822567"/>
                </a:lnTo>
                <a:close/>
              </a:path>
              <a:path w="3839845" h="3150235">
                <a:moveTo>
                  <a:pt x="158678" y="1179753"/>
                </a:moveTo>
                <a:lnTo>
                  <a:pt x="0" y="1126365"/>
                </a:lnTo>
                <a:lnTo>
                  <a:pt x="63538" y="1083234"/>
                </a:lnTo>
                <a:lnTo>
                  <a:pt x="114959" y="1050318"/>
                </a:lnTo>
                <a:lnTo>
                  <a:pt x="150686" y="1028500"/>
                </a:lnTo>
                <a:lnTo>
                  <a:pt x="167142" y="1018660"/>
                </a:lnTo>
                <a:lnTo>
                  <a:pt x="177354" y="1014275"/>
                </a:lnTo>
                <a:lnTo>
                  <a:pt x="190606" y="1008297"/>
                </a:lnTo>
                <a:lnTo>
                  <a:pt x="239867" y="985310"/>
                </a:lnTo>
                <a:lnTo>
                  <a:pt x="656694" y="928791"/>
                </a:lnTo>
                <a:lnTo>
                  <a:pt x="449533" y="1032265"/>
                </a:lnTo>
                <a:lnTo>
                  <a:pt x="301227" y="1103453"/>
                </a:lnTo>
                <a:lnTo>
                  <a:pt x="244427" y="1129818"/>
                </a:lnTo>
                <a:lnTo>
                  <a:pt x="230757" y="1135962"/>
                </a:lnTo>
                <a:lnTo>
                  <a:pt x="185097" y="1163482"/>
                </a:lnTo>
                <a:lnTo>
                  <a:pt x="158678" y="1179753"/>
                </a:lnTo>
                <a:close/>
              </a:path>
              <a:path w="3839845" h="3150235">
                <a:moveTo>
                  <a:pt x="60894" y="2084662"/>
                </a:moveTo>
                <a:lnTo>
                  <a:pt x="372131" y="1838315"/>
                </a:lnTo>
                <a:lnTo>
                  <a:pt x="374857" y="1837643"/>
                </a:lnTo>
                <a:lnTo>
                  <a:pt x="458116" y="1805369"/>
                </a:lnTo>
                <a:lnTo>
                  <a:pt x="587369" y="1753270"/>
                </a:lnTo>
                <a:lnTo>
                  <a:pt x="812827" y="1657879"/>
                </a:lnTo>
                <a:lnTo>
                  <a:pt x="1144504" y="1510370"/>
                </a:lnTo>
                <a:lnTo>
                  <a:pt x="2282143" y="981370"/>
                </a:lnTo>
                <a:lnTo>
                  <a:pt x="2688898" y="798111"/>
                </a:lnTo>
                <a:lnTo>
                  <a:pt x="2850401" y="729496"/>
                </a:lnTo>
                <a:lnTo>
                  <a:pt x="2943845" y="691716"/>
                </a:lnTo>
                <a:lnTo>
                  <a:pt x="2995623" y="671594"/>
                </a:lnTo>
                <a:lnTo>
                  <a:pt x="3044020" y="653418"/>
                </a:lnTo>
                <a:lnTo>
                  <a:pt x="3089155" y="637125"/>
                </a:lnTo>
                <a:lnTo>
                  <a:pt x="3131149" y="622652"/>
                </a:lnTo>
                <a:lnTo>
                  <a:pt x="3170120" y="609936"/>
                </a:lnTo>
                <a:lnTo>
                  <a:pt x="3206188" y="598913"/>
                </a:lnTo>
                <a:lnTo>
                  <a:pt x="3116910" y="768368"/>
                </a:lnTo>
                <a:lnTo>
                  <a:pt x="3078152" y="782427"/>
                </a:lnTo>
                <a:lnTo>
                  <a:pt x="3037331" y="797873"/>
                </a:lnTo>
                <a:lnTo>
                  <a:pt x="2949107" y="832840"/>
                </a:lnTo>
                <a:lnTo>
                  <a:pt x="2823113" y="885053"/>
                </a:lnTo>
                <a:lnTo>
                  <a:pt x="2612619" y="976752"/>
                </a:lnTo>
                <a:lnTo>
                  <a:pt x="1125023" y="1664965"/>
                </a:lnTo>
                <a:lnTo>
                  <a:pt x="849466" y="1786729"/>
                </a:lnTo>
                <a:lnTo>
                  <a:pt x="629759" y="1879434"/>
                </a:lnTo>
                <a:lnTo>
                  <a:pt x="503445" y="1930290"/>
                </a:lnTo>
                <a:lnTo>
                  <a:pt x="421883" y="1961926"/>
                </a:lnTo>
                <a:lnTo>
                  <a:pt x="322052" y="1998993"/>
                </a:lnTo>
                <a:lnTo>
                  <a:pt x="228681" y="2031848"/>
                </a:lnTo>
                <a:lnTo>
                  <a:pt x="184385" y="2046675"/>
                </a:lnTo>
                <a:lnTo>
                  <a:pt x="141664" y="2060426"/>
                </a:lnTo>
                <a:lnTo>
                  <a:pt x="100504" y="2073090"/>
                </a:lnTo>
                <a:lnTo>
                  <a:pt x="60894" y="2084662"/>
                </a:lnTo>
                <a:close/>
              </a:path>
              <a:path w="3839845" h="3150235">
                <a:moveTo>
                  <a:pt x="1021291" y="2286333"/>
                </a:moveTo>
                <a:lnTo>
                  <a:pt x="1092214" y="2108876"/>
                </a:lnTo>
                <a:lnTo>
                  <a:pt x="1536637" y="1898253"/>
                </a:lnTo>
                <a:lnTo>
                  <a:pt x="1876577" y="1729490"/>
                </a:lnTo>
                <a:lnTo>
                  <a:pt x="2100113" y="1613424"/>
                </a:lnTo>
                <a:lnTo>
                  <a:pt x="2296449" y="1507523"/>
                </a:lnTo>
                <a:lnTo>
                  <a:pt x="2448461" y="1422483"/>
                </a:lnTo>
                <a:lnTo>
                  <a:pt x="2600658" y="1334056"/>
                </a:lnTo>
                <a:lnTo>
                  <a:pt x="2700495" y="1273857"/>
                </a:lnTo>
                <a:lnTo>
                  <a:pt x="2797817" y="1213104"/>
                </a:lnTo>
                <a:lnTo>
                  <a:pt x="2845211" y="1182638"/>
                </a:lnTo>
                <a:lnTo>
                  <a:pt x="2891587" y="1152177"/>
                </a:lnTo>
                <a:lnTo>
                  <a:pt x="2936814" y="1121766"/>
                </a:lnTo>
                <a:lnTo>
                  <a:pt x="2980765" y="1091455"/>
                </a:lnTo>
                <a:lnTo>
                  <a:pt x="3023307" y="1061291"/>
                </a:lnTo>
                <a:lnTo>
                  <a:pt x="3064313" y="1031320"/>
                </a:lnTo>
                <a:lnTo>
                  <a:pt x="3103651" y="1001591"/>
                </a:lnTo>
                <a:lnTo>
                  <a:pt x="3141192" y="972152"/>
                </a:lnTo>
                <a:lnTo>
                  <a:pt x="3176806" y="943049"/>
                </a:lnTo>
                <a:lnTo>
                  <a:pt x="3210364" y="914330"/>
                </a:lnTo>
                <a:lnTo>
                  <a:pt x="3241735" y="886044"/>
                </a:lnTo>
                <a:lnTo>
                  <a:pt x="3270790" y="858236"/>
                </a:lnTo>
                <a:lnTo>
                  <a:pt x="3297399" y="830956"/>
                </a:lnTo>
                <a:lnTo>
                  <a:pt x="3342759" y="778165"/>
                </a:lnTo>
                <a:lnTo>
                  <a:pt x="3376777" y="728053"/>
                </a:lnTo>
                <a:lnTo>
                  <a:pt x="3389208" y="704120"/>
                </a:lnTo>
                <a:lnTo>
                  <a:pt x="3530926" y="669177"/>
                </a:lnTo>
                <a:lnTo>
                  <a:pt x="3523185" y="724073"/>
                </a:lnTo>
                <a:lnTo>
                  <a:pt x="3502521" y="773793"/>
                </a:lnTo>
                <a:lnTo>
                  <a:pt x="3467848" y="831009"/>
                </a:lnTo>
                <a:lnTo>
                  <a:pt x="3420769" y="891272"/>
                </a:lnTo>
                <a:lnTo>
                  <a:pt x="3392539" y="922591"/>
                </a:lnTo>
                <a:lnTo>
                  <a:pt x="3361162" y="954726"/>
                </a:lnTo>
                <a:lnTo>
                  <a:pt x="3326622" y="987694"/>
                </a:lnTo>
                <a:lnTo>
                  <a:pt x="3288905" y="1021513"/>
                </a:lnTo>
                <a:lnTo>
                  <a:pt x="3247993" y="1056202"/>
                </a:lnTo>
                <a:lnTo>
                  <a:pt x="3203874" y="1091778"/>
                </a:lnTo>
                <a:lnTo>
                  <a:pt x="3156530" y="1128259"/>
                </a:lnTo>
                <a:lnTo>
                  <a:pt x="3105947" y="1165663"/>
                </a:lnTo>
                <a:lnTo>
                  <a:pt x="3052109" y="1204007"/>
                </a:lnTo>
                <a:lnTo>
                  <a:pt x="2995001" y="1243311"/>
                </a:lnTo>
                <a:lnTo>
                  <a:pt x="2934607" y="1283591"/>
                </a:lnTo>
                <a:lnTo>
                  <a:pt x="2866329" y="1327640"/>
                </a:lnTo>
                <a:lnTo>
                  <a:pt x="2794406" y="1372708"/>
                </a:lnTo>
                <a:lnTo>
                  <a:pt x="2679758" y="1442176"/>
                </a:lnTo>
                <a:lnTo>
                  <a:pt x="2557093" y="1513827"/>
                </a:lnTo>
                <a:lnTo>
                  <a:pt x="2381265" y="1612641"/>
                </a:lnTo>
                <a:lnTo>
                  <a:pt x="2191650" y="1715059"/>
                </a:lnTo>
                <a:lnTo>
                  <a:pt x="1935650" y="1847912"/>
                </a:lnTo>
                <a:lnTo>
                  <a:pt x="1590407" y="2018856"/>
                </a:lnTo>
                <a:lnTo>
                  <a:pt x="1099141" y="2250637"/>
                </a:lnTo>
                <a:lnTo>
                  <a:pt x="1021291" y="2286333"/>
                </a:lnTo>
                <a:close/>
              </a:path>
              <a:path w="3839845" h="3150235">
                <a:moveTo>
                  <a:pt x="684001" y="3150073"/>
                </a:moveTo>
                <a:lnTo>
                  <a:pt x="738236" y="3010460"/>
                </a:lnTo>
                <a:lnTo>
                  <a:pt x="769340" y="3002444"/>
                </a:lnTo>
                <a:lnTo>
                  <a:pt x="802768" y="2993223"/>
                </a:lnTo>
                <a:lnTo>
                  <a:pt x="877016" y="2971423"/>
                </a:lnTo>
                <a:lnTo>
                  <a:pt x="684001" y="31500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22" name="Holder 2"/>
          <p:cNvSpPr>
            <a:spLocks noGrp="1"/>
          </p:cNvSpPr>
          <p:nvPr>
            <p:ph type="title" idx="0"/>
          </p:nvPr>
        </p:nvSpPr>
        <p:spPr>
          <a:xfrm>
            <a:off x="6477000" y="3452687"/>
            <a:ext cx="5334000" cy="1138363"/>
          </a:xfrm>
        </p:spPr>
        <p:txBody>
          <a:bodyPr/>
          <a:lstStyle/>
          <a:p>
            <a:pPr>
              <a:defRPr/>
            </a:pPr>
            <a:r>
              <a:rPr lang="ko-KR" altLang="en-US">
                <a:solidFill>
                  <a:srgbClr val="ffffff"/>
                </a:solidFill>
              </a:rPr>
              <a:t>감사합니다</a:t>
            </a:r>
            <a:r>
              <a:rPr lang="en-US" altLang="ko-KR">
                <a:solidFill>
                  <a:srgbClr val="ffffff"/>
                </a:solidFill>
              </a:rPr>
              <a:t>!</a:t>
            </a: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5257800" y="419100"/>
            <a:ext cx="102108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개요 및 현황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graphicFrame>
        <p:nvGraphicFramePr>
          <p:cNvPr id="41" name="표 9"/>
          <p:cNvGraphicFramePr>
            <a:graphicFrameLocks noGrp="1"/>
          </p:cNvGraphicFramePr>
          <p:nvPr/>
        </p:nvGraphicFramePr>
        <p:xfrm>
          <a:off x="2590800" y="2324100"/>
          <a:ext cx="2514600" cy="669468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600"/>
              </a:tblGrid>
              <a:tr h="223156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3000">
                          <a:ln w="9525">
                            <a:solidFill>
                              <a:schemeClr val="accent2"/>
                            </a:solidFill>
                          </a:ln>
                          <a:solidFill>
                            <a:srgbClr val="7030a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서비스 과제</a:t>
                      </a:r>
                      <a:endParaRPr lang="ko-KR" altLang="en-US" sz="3000">
                        <a:solidFill>
                          <a:srgbClr val="7030a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91440" marR="9144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23156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3000">
                          <a:ln w="9525">
                            <a:solidFill>
                              <a:schemeClr val="accent2"/>
                            </a:solidFill>
                          </a:ln>
                          <a:solidFill>
                            <a:srgbClr val="00b0f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목적</a:t>
                      </a:r>
                      <a:endParaRPr lang="ko-KR" altLang="en-US" sz="3000">
                        <a:solidFill>
                          <a:srgbClr val="00b0f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91440" marR="914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23156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3000">
                          <a:ln w="9525">
                            <a:solidFill>
                              <a:schemeClr val="accent2"/>
                            </a:solidFill>
                          </a:ln>
                          <a:solidFill>
                            <a:srgbClr val="0070c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주요 기능</a:t>
                      </a:r>
                      <a:endParaRPr lang="ko-KR" altLang="en-US" sz="3000">
                        <a:solidFill>
                          <a:srgbClr val="0070c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42" name="표 10"/>
          <p:cNvGraphicFramePr>
            <a:graphicFrameLocks noGrp="1"/>
          </p:cNvGraphicFramePr>
          <p:nvPr/>
        </p:nvGraphicFramePr>
        <p:xfrm>
          <a:off x="5994400" y="2324100"/>
          <a:ext cx="8488679" cy="670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8679"/>
              </a:tblGrid>
              <a:tr h="210115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 노트 만들기 프로젝트</a:t>
                      </a:r>
                      <a:endParaRPr lang="ko-KR" altLang="en-US" sz="3000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91440" marR="9144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30222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 • 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스터디모임 별 과목별 아이디별 노트를 작성해 생성</a:t>
                      </a: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, 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조회</a:t>
                      </a: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 삭제 </a:t>
                      </a: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 수정 할 수 있는 프로그램 구현 </a:t>
                      </a:r>
                      <a:endParaRPr lang="ko-KR" altLang="en-US" sz="3000"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91440" marR="9144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30222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 • 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노트 작성 </a:t>
                      </a: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 조회</a:t>
                      </a: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 삭제</a:t>
                      </a: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 수정 기능</a:t>
                      </a:r>
                      <a:endParaRPr lang="ko-KR" altLang="en-US" sz="3000">
                        <a:latin typeface="함초롬돋움"/>
                        <a:ea typeface="함초롬돋움"/>
                        <a:cs typeface="함초롬돋움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 • 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노트 검색</a:t>
                      </a: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 인기글 조회 기능</a:t>
                      </a:r>
                      <a:endParaRPr lang="ko-KR" altLang="en-US" sz="3000">
                        <a:latin typeface="함초롬돋움"/>
                        <a:ea typeface="함초롬돋움"/>
                        <a:cs typeface="함초롬돋움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 • 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회원가입</a:t>
                      </a: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 로그인 </a:t>
                      </a:r>
                      <a:r>
                        <a:rPr lang="en-US" altLang="ko-KR" sz="3000">
                          <a:latin typeface="함초롬돋움"/>
                          <a:ea typeface="함초롬돋움"/>
                          <a:cs typeface="함초롬돋움"/>
                        </a:rPr>
                        <a:t>db </a:t>
                      </a:r>
                      <a:r>
                        <a:rPr lang="ko-KR" altLang="en-US" sz="3000">
                          <a:latin typeface="함초롬돋움"/>
                          <a:ea typeface="함초롬돋움"/>
                          <a:cs typeface="함초롬돋움"/>
                        </a:rPr>
                        <a:t>연결 및 저장 기능</a:t>
                      </a:r>
                      <a:endParaRPr lang="ko-KR" altLang="en-US" sz="3000"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3962400" y="419099"/>
            <a:ext cx="111252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개요 및 현황 </a:t>
            </a:r>
            <a:r>
              <a:rPr xmlns:mc="http://schemas.openxmlformats.org/markup-compatibility/2006" xmlns:hp="http://schemas.haansoft.com/office/presentation/8.0" kumimoji="0" lang="en-US" altLang="ko-KR" sz="6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6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개발환경</a:t>
            </a:r>
            <a:r>
              <a:rPr xmlns:mc="http://schemas.openxmlformats.org/markup-compatibility/2006" xmlns:hp="http://schemas.haansoft.com/office/presentation/8.0" kumimoji="0" lang="ko-KR" altLang="en-US" sz="6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sp>
        <p:nvSpPr>
          <p:cNvPr id="16" name="Google Shape;117;p23"/>
          <p:cNvSpPr/>
          <p:nvPr/>
        </p:nvSpPr>
        <p:spPr>
          <a:xfrm>
            <a:off x="4953000" y="2247900"/>
            <a:ext cx="8534400" cy="55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- 운영체제 : </a:t>
            </a:r>
            <a:r>
              <a:rPr lang="ko" sz="30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Windows</a:t>
            </a:r>
            <a:r>
              <a:rPr lang="ko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10</a:t>
            </a:r>
            <a:endParaRPr lang="ko" sz="3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lang="ko" sz="3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- 메모리 : 8GB</a:t>
            </a:r>
            <a:endParaRPr lang="ko" sz="3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lang="ko" sz="3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- </a:t>
            </a:r>
            <a:r>
              <a:rPr lang="ko" sz="3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JDK</a:t>
            </a:r>
            <a:r>
              <a:rPr lang="ko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: 1.8</a:t>
            </a:r>
            <a:endParaRPr lang="ko" sz="3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  <a:defRPr/>
            </a:pPr>
            <a:endParaRPr lang="ko"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  <a:defRPr/>
            </a:pPr>
            <a:r>
              <a:rPr lang="ko" sz="3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 IDE</a:t>
            </a:r>
            <a:r>
              <a:rPr lang="ko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: </a:t>
            </a:r>
            <a:r>
              <a:rPr lang="ko" sz="3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eclipse 2024-09 (4.33.0), IntelliJ(2024.3.2.2)</a:t>
            </a:r>
            <a:endParaRPr lang="ko" sz="3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lang="ko" sz="3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-</a:t>
            </a:r>
            <a:r>
              <a:rPr lang="ko-KR" altLang="en-US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3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mariadb : mariadb-java-client-3.5.2.jar</a:t>
            </a:r>
            <a:endParaRPr lang="en-US" altLang="ko-KR" sz="3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굴림"/>
              <a:buNone/>
              <a:defRPr/>
            </a:pP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  <a:p>
            <a:pPr marL="2413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굴림"/>
              <a:buNone/>
              <a:defRPr/>
            </a:pP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굴림"/>
              <a:buNone/>
              <a:defRPr/>
            </a:pPr>
            <a:r>
              <a:rPr lang="ko" sz="1600" b="0" i="0" u="none" strike="noStrike" cap="none">
                <a:solidFill>
                  <a:schemeClr val="dk1"/>
                </a:solidFill>
                <a:latin typeface="굴림"/>
                <a:ea typeface="굴림"/>
                <a:cs typeface="굴림"/>
                <a:sym typeface="굴림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굴림"/>
              <a:ea typeface="굴림"/>
              <a:cs typeface="굴림"/>
              <a:sym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5791200" y="0"/>
            <a:ext cx="102108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기능정의서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graphicFrame>
        <p:nvGraphicFramePr>
          <p:cNvPr id="15" name=""/>
          <p:cNvGraphicFramePr/>
          <p:nvPr/>
        </p:nvGraphicFramePr>
        <p:xfrm>
          <a:off x="1371599" y="1219203"/>
          <a:ext cx="16459197" cy="9026819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384565"/>
                <a:gridCol w="1872011"/>
                <a:gridCol w="1873255"/>
                <a:gridCol w="11329364"/>
              </a:tblGrid>
              <a:tr h="952496"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HY견고딕"/>
                          <a:ea typeface="HY견고딕"/>
                          <a:cs typeface="Times New Roman"/>
                        </a:rPr>
                        <a:t>번호</a:t>
                      </a:r>
                      <a:endParaRPr sz="2300">
                        <a:latin typeface="HY견고딕"/>
                        <a:ea typeface="HY견고딕"/>
                        <a:cs typeface="Times New Roman"/>
                      </a:endParaRPr>
                    </a:p>
                  </a:txBody>
                  <a:tcPr marL="36000" marR="36000" marT="0" marB="0" anchor="ctr">
                    <a:lnR w="6350">
                      <a:solidFill>
                        <a:srgbClr val="333e50"/>
                      </a:solidFill>
                      <a:prstDash val="solid"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rgbClr val="d9ebf8"/>
                    </a:solidFill>
                  </a:tcPr>
                </a:tc>
                <a:tc gridSpan="2"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HY견고딕"/>
                          <a:ea typeface="HY견고딕"/>
                          <a:cs typeface="Times New Roman"/>
                        </a:rPr>
                        <a:t>기능명</a:t>
                      </a:r>
                      <a:endParaRPr lang="ko-KR" altLang="en-US" sz="2300">
                        <a:latin typeface="HY견고딕"/>
                        <a:ea typeface="HY견고딕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>
                      <a:solidFill>
                        <a:srgbClr val="333e50"/>
                      </a:solidFill>
                      <a:prstDash val="solid"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rgbClr val="d9ebf8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ko-KR" altLang="en-US" sz="2300">
                          <a:latin typeface="HY견고딕"/>
                          <a:ea typeface="HY견고딕"/>
                          <a:cs typeface="Times New Roman"/>
                        </a:rPr>
                        <a:t>기능 설명</a:t>
                      </a:r>
                      <a:endParaRPr sz="2300">
                        <a:latin typeface="HY견고딕"/>
                        <a:ea typeface="HY견고딕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>
                      <a:solidFill>
                        <a:srgbClr val="0086c9"/>
                      </a:solidFill>
                      <a:prstDash val="solid"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rgbClr val="d9ebf8"/>
                    </a:solidFill>
                  </a:tcPr>
                </a:tc>
              </a:tr>
              <a:tr h="949920"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300">
                          <a:latin typeface="굴림체"/>
                          <a:ea typeface="굴림체"/>
                          <a:cs typeface="Times New Roman"/>
                        </a:rPr>
                        <a:t>1</a:t>
                      </a:r>
                      <a:endParaRPr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로그인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회원가입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l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mariadb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에 로그인 정보와 패스워드 정보를 입력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949920"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300">
                          <a:latin typeface="굴림체"/>
                          <a:ea typeface="굴림체"/>
                          <a:cs typeface="Times New Roman"/>
                        </a:rPr>
                        <a:t>2</a:t>
                      </a:r>
                      <a:endParaRPr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vert="horz" lIns="36000" tIns="0" rIns="36000" bIns="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로그인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l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mariadb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에 아이디별 패스워드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 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조회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및 비교   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949920"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300">
                          <a:latin typeface="굴림체"/>
                          <a:ea typeface="굴림체"/>
                          <a:cs typeface="Times New Roman"/>
                        </a:rPr>
                        <a:t>3</a:t>
                      </a:r>
                      <a:endParaRPr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노트 만들기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노트추가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l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모임 이름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과목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제목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내용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날짜를 입력받아 노트 추가 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949920">
                <a:tc rowSpan="2"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300">
                          <a:latin typeface="굴림체"/>
                          <a:ea typeface="굴림체"/>
                          <a:cs typeface="Times New Roman"/>
                        </a:rPr>
                        <a:t>4</a:t>
                      </a:r>
                      <a:endParaRPr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vert="horz" lIns="36000" tIns="0" rIns="36000" bIns="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노트 삭제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l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모임 이름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과목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제목 입력받아 해당 노트 삭제 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949920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노트 수정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l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모임 이름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과목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제목 입력받아 해당 노트 제목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내용 선택해 수정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949920"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5</a:t>
                      </a:r>
                      <a:endParaRPr lang="en-US" altLang="ko-KR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노트 검색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제목 조회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l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모임 이름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아이디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,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과목 입력받아 해당 노트 조회 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424880"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6</a:t>
                      </a:r>
                      <a:endParaRPr lang="en-US" altLang="ko-KR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>
                      <a:solidFill>
                        <a:srgbClr val="333e50"/>
                      </a:solidFill>
                      <a:prstDash val="solid"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인기글 보기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36000" tIns="0" rIns="36000" bIns="0" anchor="ctr" anchorCtr="0"/>
                    <a:p>
                      <a:pPr algn="l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제목 조회시 해당 노트 조회수를 조회해 랭크 형성 </a:t>
                      </a: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5</a:t>
                      </a: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등까지 출력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949920">
                <a:tc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300">
                          <a:latin typeface="굴림체"/>
                          <a:ea typeface="굴림체"/>
                          <a:cs typeface="Times New Roman"/>
                        </a:rPr>
                        <a:t>7</a:t>
                      </a:r>
                      <a:endParaRPr lang="en-US" altLang="ko-KR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>
                      <a:solidFill>
                        <a:srgbClr val="333e5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 vert="horz" lIns="36000" tIns="0" rIns="36000" bIns="0" anchor="ctr" anchorCtr="0"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스터디 모임 만들기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rgbClr val="333e50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6000" tIns="0" rIns="36000" bIns="0" anchor="ctr" anchorCtr="0"/>
                    <a:p>
                      <a:pPr algn="l">
                        <a:lnSpc>
                          <a:spcPct val="100000"/>
                        </a:lnSpc>
                        <a:buFontTx/>
                        <a:buNone/>
                        <a:defRPr/>
                      </a:pPr>
                      <a:r>
                        <a:rPr lang="ko-KR" altLang="en-US" sz="2300">
                          <a:latin typeface="굴림체"/>
                          <a:ea typeface="굴림체"/>
                          <a:cs typeface="Times New Roman"/>
                        </a:rPr>
                        <a:t> 모임 이름 입력받아 모임 객체  생성</a:t>
                      </a:r>
                      <a:endParaRPr lang="ko-KR" altLang="en-US" sz="2300">
                        <a:latin typeface="굴림체"/>
                        <a:ea typeface="굴림체"/>
                        <a:cs typeface="Times New Roman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333e50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rgbClr val="333e50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rgbClr val="333e50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3200400" y="266699"/>
            <a:ext cx="12801601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로그인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회원가입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790700"/>
            <a:ext cx="10930009" cy="7619999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96600" y="2667000"/>
            <a:ext cx="7391400" cy="495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3200400" y="266699"/>
            <a:ext cx="12801601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로그인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회원가입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3162300"/>
            <a:ext cx="8846961" cy="4734319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15600" y="3254355"/>
            <a:ext cx="6629400" cy="4632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3200400" y="266699"/>
            <a:ext cx="12801601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로그인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로그인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047198"/>
            <a:ext cx="8933798" cy="7668301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00" y="2019299"/>
            <a:ext cx="8697889" cy="784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2397931"/>
            <a:ext cx="3821429" cy="7886700"/>
          </a:xfrm>
          <a:custGeom>
            <a:avLst/>
            <a:gdLst/>
            <a:rect l="l" t="t" r="r" b="b"/>
            <a:pathLst>
              <a:path w="3821429" h="7886700">
                <a:moveTo>
                  <a:pt x="2649568" y="647699"/>
                </a:moveTo>
                <a:lnTo>
                  <a:pt x="981540" y="647699"/>
                </a:lnTo>
                <a:lnTo>
                  <a:pt x="997320" y="634999"/>
                </a:lnTo>
                <a:lnTo>
                  <a:pt x="1056266" y="609599"/>
                </a:lnTo>
                <a:lnTo>
                  <a:pt x="1087397" y="596899"/>
                </a:lnTo>
                <a:lnTo>
                  <a:pt x="1136980" y="596899"/>
                </a:lnTo>
                <a:lnTo>
                  <a:pt x="1152300" y="584199"/>
                </a:lnTo>
                <a:lnTo>
                  <a:pt x="1212566" y="584199"/>
                </a:lnTo>
                <a:lnTo>
                  <a:pt x="1268503" y="558799"/>
                </a:lnTo>
                <a:lnTo>
                  <a:pt x="1297946" y="546099"/>
                </a:lnTo>
                <a:lnTo>
                  <a:pt x="1320296" y="546099"/>
                </a:lnTo>
                <a:lnTo>
                  <a:pt x="1330827" y="533399"/>
                </a:lnTo>
                <a:lnTo>
                  <a:pt x="1341173" y="533399"/>
                </a:lnTo>
                <a:lnTo>
                  <a:pt x="1350046" y="520699"/>
                </a:lnTo>
                <a:lnTo>
                  <a:pt x="1378506" y="520699"/>
                </a:lnTo>
                <a:lnTo>
                  <a:pt x="1409883" y="507999"/>
                </a:lnTo>
                <a:lnTo>
                  <a:pt x="1439417" y="507999"/>
                </a:lnTo>
                <a:lnTo>
                  <a:pt x="1467478" y="495299"/>
                </a:lnTo>
                <a:lnTo>
                  <a:pt x="1494434" y="469899"/>
                </a:lnTo>
                <a:lnTo>
                  <a:pt x="1511135" y="469899"/>
                </a:lnTo>
                <a:lnTo>
                  <a:pt x="1529310" y="457199"/>
                </a:lnTo>
                <a:lnTo>
                  <a:pt x="1549696" y="444499"/>
                </a:lnTo>
                <a:lnTo>
                  <a:pt x="1604467" y="444499"/>
                </a:lnTo>
                <a:lnTo>
                  <a:pt x="1617791" y="431799"/>
                </a:lnTo>
                <a:lnTo>
                  <a:pt x="1630010" y="419099"/>
                </a:lnTo>
                <a:lnTo>
                  <a:pt x="1648093" y="406399"/>
                </a:lnTo>
                <a:lnTo>
                  <a:pt x="1667097" y="393699"/>
                </a:lnTo>
                <a:lnTo>
                  <a:pt x="1726535" y="393699"/>
                </a:lnTo>
                <a:lnTo>
                  <a:pt x="1733749" y="380999"/>
                </a:lnTo>
                <a:lnTo>
                  <a:pt x="1740043" y="380999"/>
                </a:lnTo>
                <a:lnTo>
                  <a:pt x="1749622" y="368299"/>
                </a:lnTo>
                <a:lnTo>
                  <a:pt x="1760674" y="355599"/>
                </a:lnTo>
                <a:lnTo>
                  <a:pt x="1816489" y="355599"/>
                </a:lnTo>
                <a:lnTo>
                  <a:pt x="1822568" y="342899"/>
                </a:lnTo>
                <a:lnTo>
                  <a:pt x="1844427" y="317499"/>
                </a:lnTo>
                <a:lnTo>
                  <a:pt x="1870707" y="304799"/>
                </a:lnTo>
                <a:lnTo>
                  <a:pt x="1930636" y="304799"/>
                </a:lnTo>
                <a:lnTo>
                  <a:pt x="1957346" y="292099"/>
                </a:lnTo>
                <a:lnTo>
                  <a:pt x="1982214" y="292099"/>
                </a:lnTo>
                <a:lnTo>
                  <a:pt x="2030844" y="266699"/>
                </a:lnTo>
                <a:lnTo>
                  <a:pt x="2088317" y="241299"/>
                </a:lnTo>
                <a:lnTo>
                  <a:pt x="2148737" y="241299"/>
                </a:lnTo>
                <a:lnTo>
                  <a:pt x="2159267" y="228599"/>
                </a:lnTo>
                <a:lnTo>
                  <a:pt x="2176645" y="228599"/>
                </a:lnTo>
                <a:lnTo>
                  <a:pt x="2186070" y="215899"/>
                </a:lnTo>
                <a:lnTo>
                  <a:pt x="2212258" y="215899"/>
                </a:lnTo>
                <a:lnTo>
                  <a:pt x="2288243" y="177799"/>
                </a:lnTo>
                <a:lnTo>
                  <a:pt x="2306572" y="165099"/>
                </a:lnTo>
                <a:lnTo>
                  <a:pt x="2324348" y="152399"/>
                </a:lnTo>
                <a:lnTo>
                  <a:pt x="2343229" y="139699"/>
                </a:lnTo>
                <a:lnTo>
                  <a:pt x="2364873" y="126999"/>
                </a:lnTo>
                <a:lnTo>
                  <a:pt x="2375649" y="114299"/>
                </a:lnTo>
                <a:lnTo>
                  <a:pt x="2384768" y="114299"/>
                </a:lnTo>
                <a:lnTo>
                  <a:pt x="2392781" y="101599"/>
                </a:lnTo>
                <a:lnTo>
                  <a:pt x="2400241" y="88899"/>
                </a:lnTo>
                <a:lnTo>
                  <a:pt x="2414425" y="76199"/>
                </a:lnTo>
                <a:lnTo>
                  <a:pt x="2429714" y="63499"/>
                </a:lnTo>
                <a:lnTo>
                  <a:pt x="2445003" y="38099"/>
                </a:lnTo>
                <a:lnTo>
                  <a:pt x="2459187" y="25399"/>
                </a:lnTo>
                <a:lnTo>
                  <a:pt x="2473770" y="12699"/>
                </a:lnTo>
                <a:lnTo>
                  <a:pt x="2490380" y="0"/>
                </a:lnTo>
                <a:lnTo>
                  <a:pt x="2536493" y="0"/>
                </a:lnTo>
                <a:lnTo>
                  <a:pt x="2537782" y="12699"/>
                </a:lnTo>
                <a:lnTo>
                  <a:pt x="2551929" y="63499"/>
                </a:lnTo>
                <a:lnTo>
                  <a:pt x="2562304" y="101599"/>
                </a:lnTo>
                <a:lnTo>
                  <a:pt x="2570321" y="152399"/>
                </a:lnTo>
                <a:lnTo>
                  <a:pt x="2577394" y="203199"/>
                </a:lnTo>
                <a:lnTo>
                  <a:pt x="2584939" y="253999"/>
                </a:lnTo>
                <a:lnTo>
                  <a:pt x="2593166" y="304799"/>
                </a:lnTo>
                <a:lnTo>
                  <a:pt x="2601344" y="355599"/>
                </a:lnTo>
                <a:lnTo>
                  <a:pt x="2609477" y="406399"/>
                </a:lnTo>
                <a:lnTo>
                  <a:pt x="2617567" y="457199"/>
                </a:lnTo>
                <a:lnTo>
                  <a:pt x="2625619" y="507999"/>
                </a:lnTo>
                <a:lnTo>
                  <a:pt x="2633637" y="546099"/>
                </a:lnTo>
                <a:lnTo>
                  <a:pt x="2641623" y="596899"/>
                </a:lnTo>
                <a:lnTo>
                  <a:pt x="2649568" y="647699"/>
                </a:lnTo>
                <a:close/>
              </a:path>
              <a:path w="3821429" h="7886700">
                <a:moveTo>
                  <a:pt x="3821284" y="7886699"/>
                </a:moveTo>
                <a:lnTo>
                  <a:pt x="0" y="7886699"/>
                </a:lnTo>
                <a:lnTo>
                  <a:pt x="0" y="1155699"/>
                </a:lnTo>
                <a:lnTo>
                  <a:pt x="10953" y="1142999"/>
                </a:lnTo>
                <a:lnTo>
                  <a:pt x="97407" y="1104899"/>
                </a:lnTo>
                <a:lnTo>
                  <a:pt x="136275" y="1092199"/>
                </a:lnTo>
                <a:lnTo>
                  <a:pt x="211800" y="1041399"/>
                </a:lnTo>
                <a:lnTo>
                  <a:pt x="250667" y="1015999"/>
                </a:lnTo>
                <a:lnTo>
                  <a:pt x="282289" y="1003299"/>
                </a:lnTo>
                <a:lnTo>
                  <a:pt x="309122" y="977899"/>
                </a:lnTo>
                <a:lnTo>
                  <a:pt x="330797" y="952499"/>
                </a:lnTo>
                <a:lnTo>
                  <a:pt x="346946" y="927099"/>
                </a:lnTo>
                <a:lnTo>
                  <a:pt x="351183" y="927099"/>
                </a:lnTo>
                <a:lnTo>
                  <a:pt x="357262" y="914399"/>
                </a:lnTo>
                <a:lnTo>
                  <a:pt x="370525" y="914399"/>
                </a:lnTo>
                <a:lnTo>
                  <a:pt x="391064" y="901699"/>
                </a:lnTo>
                <a:lnTo>
                  <a:pt x="411050" y="901699"/>
                </a:lnTo>
                <a:lnTo>
                  <a:pt x="429931" y="888999"/>
                </a:lnTo>
                <a:lnTo>
                  <a:pt x="447155" y="876299"/>
                </a:lnTo>
                <a:lnTo>
                  <a:pt x="460018" y="863599"/>
                </a:lnTo>
                <a:lnTo>
                  <a:pt x="474909" y="850899"/>
                </a:lnTo>
                <a:lnTo>
                  <a:pt x="552030" y="850899"/>
                </a:lnTo>
                <a:lnTo>
                  <a:pt x="592556" y="825499"/>
                </a:lnTo>
                <a:lnTo>
                  <a:pt x="621016" y="825499"/>
                </a:lnTo>
                <a:lnTo>
                  <a:pt x="629889" y="812799"/>
                </a:lnTo>
                <a:lnTo>
                  <a:pt x="653467" y="800099"/>
                </a:lnTo>
                <a:lnTo>
                  <a:pt x="679011" y="787399"/>
                </a:lnTo>
                <a:lnTo>
                  <a:pt x="690216" y="774699"/>
                </a:lnTo>
                <a:lnTo>
                  <a:pt x="700870" y="774699"/>
                </a:lnTo>
                <a:lnTo>
                  <a:pt x="711891" y="761999"/>
                </a:lnTo>
                <a:lnTo>
                  <a:pt x="724202" y="749299"/>
                </a:lnTo>
                <a:lnTo>
                  <a:pt x="738294" y="736599"/>
                </a:lnTo>
                <a:lnTo>
                  <a:pt x="751465" y="723899"/>
                </a:lnTo>
                <a:lnTo>
                  <a:pt x="764267" y="711199"/>
                </a:lnTo>
                <a:lnTo>
                  <a:pt x="777254" y="698499"/>
                </a:lnTo>
                <a:lnTo>
                  <a:pt x="783149" y="685799"/>
                </a:lnTo>
                <a:lnTo>
                  <a:pt x="814833" y="685799"/>
                </a:lnTo>
                <a:lnTo>
                  <a:pt x="840130" y="673099"/>
                </a:lnTo>
                <a:lnTo>
                  <a:pt x="862481" y="647699"/>
                </a:lnTo>
                <a:lnTo>
                  <a:pt x="883358" y="634999"/>
                </a:lnTo>
                <a:lnTo>
                  <a:pt x="899476" y="622299"/>
                </a:lnTo>
                <a:lnTo>
                  <a:pt x="913567" y="609599"/>
                </a:lnTo>
                <a:lnTo>
                  <a:pt x="927291" y="622299"/>
                </a:lnTo>
                <a:lnTo>
                  <a:pt x="942304" y="634999"/>
                </a:lnTo>
                <a:lnTo>
                  <a:pt x="955874" y="647699"/>
                </a:lnTo>
                <a:lnTo>
                  <a:pt x="2649568" y="647699"/>
                </a:lnTo>
                <a:lnTo>
                  <a:pt x="2657514" y="698499"/>
                </a:lnTo>
                <a:lnTo>
                  <a:pt x="2673321" y="800099"/>
                </a:lnTo>
                <a:lnTo>
                  <a:pt x="2689073" y="901699"/>
                </a:lnTo>
                <a:lnTo>
                  <a:pt x="2704797" y="990599"/>
                </a:lnTo>
                <a:lnTo>
                  <a:pt x="2713025" y="1041399"/>
                </a:lnTo>
                <a:lnTo>
                  <a:pt x="2721211" y="1092199"/>
                </a:lnTo>
                <a:lnTo>
                  <a:pt x="2737499" y="1206499"/>
                </a:lnTo>
                <a:lnTo>
                  <a:pt x="2761880" y="1358899"/>
                </a:lnTo>
                <a:lnTo>
                  <a:pt x="2770034" y="1409699"/>
                </a:lnTo>
                <a:lnTo>
                  <a:pt x="2778220" y="1460499"/>
                </a:lnTo>
                <a:lnTo>
                  <a:pt x="2786448" y="1511299"/>
                </a:lnTo>
                <a:lnTo>
                  <a:pt x="2794729" y="1562099"/>
                </a:lnTo>
                <a:lnTo>
                  <a:pt x="2803072" y="1612899"/>
                </a:lnTo>
                <a:lnTo>
                  <a:pt x="2811489" y="1663699"/>
                </a:lnTo>
                <a:lnTo>
                  <a:pt x="2819989" y="1714499"/>
                </a:lnTo>
                <a:lnTo>
                  <a:pt x="2828584" y="1765299"/>
                </a:lnTo>
                <a:lnTo>
                  <a:pt x="2837020" y="1816099"/>
                </a:lnTo>
                <a:lnTo>
                  <a:pt x="2845218" y="1866899"/>
                </a:lnTo>
                <a:lnTo>
                  <a:pt x="2853230" y="1917699"/>
                </a:lnTo>
                <a:lnTo>
                  <a:pt x="2861108" y="1968499"/>
                </a:lnTo>
                <a:lnTo>
                  <a:pt x="2884479" y="2120899"/>
                </a:lnTo>
                <a:lnTo>
                  <a:pt x="2892357" y="2171699"/>
                </a:lnTo>
                <a:lnTo>
                  <a:pt x="2900369" y="2222499"/>
                </a:lnTo>
                <a:lnTo>
                  <a:pt x="2908566" y="2273299"/>
                </a:lnTo>
                <a:lnTo>
                  <a:pt x="2917003" y="2324099"/>
                </a:lnTo>
                <a:lnTo>
                  <a:pt x="2926157" y="2374899"/>
                </a:lnTo>
                <a:lnTo>
                  <a:pt x="2935140" y="2425699"/>
                </a:lnTo>
                <a:lnTo>
                  <a:pt x="2944019" y="2476499"/>
                </a:lnTo>
                <a:lnTo>
                  <a:pt x="2952864" y="2539999"/>
                </a:lnTo>
                <a:lnTo>
                  <a:pt x="2961743" y="2590799"/>
                </a:lnTo>
                <a:lnTo>
                  <a:pt x="2970725" y="2641599"/>
                </a:lnTo>
                <a:lnTo>
                  <a:pt x="2979879" y="2692399"/>
                </a:lnTo>
                <a:lnTo>
                  <a:pt x="2988414" y="2743199"/>
                </a:lnTo>
                <a:lnTo>
                  <a:pt x="2996581" y="2806699"/>
                </a:lnTo>
                <a:lnTo>
                  <a:pt x="3004748" y="2857499"/>
                </a:lnTo>
                <a:lnTo>
                  <a:pt x="3013283" y="2908299"/>
                </a:lnTo>
                <a:lnTo>
                  <a:pt x="3021476" y="2959099"/>
                </a:lnTo>
                <a:lnTo>
                  <a:pt x="3029831" y="3009899"/>
                </a:lnTo>
                <a:lnTo>
                  <a:pt x="3038323" y="3060699"/>
                </a:lnTo>
                <a:lnTo>
                  <a:pt x="3046931" y="3124199"/>
                </a:lnTo>
                <a:lnTo>
                  <a:pt x="3055631" y="3174999"/>
                </a:lnTo>
                <a:lnTo>
                  <a:pt x="3064400" y="3225799"/>
                </a:lnTo>
                <a:lnTo>
                  <a:pt x="3082053" y="3327399"/>
                </a:lnTo>
                <a:lnTo>
                  <a:pt x="3099082" y="3428999"/>
                </a:lnTo>
                <a:lnTo>
                  <a:pt x="3116111" y="3543299"/>
                </a:lnTo>
                <a:lnTo>
                  <a:pt x="3166767" y="3848099"/>
                </a:lnTo>
                <a:lnTo>
                  <a:pt x="3174931" y="3898899"/>
                </a:lnTo>
                <a:lnTo>
                  <a:pt x="3183156" y="3949699"/>
                </a:lnTo>
                <a:lnTo>
                  <a:pt x="3191426" y="4000499"/>
                </a:lnTo>
                <a:lnTo>
                  <a:pt x="3216325" y="4152899"/>
                </a:lnTo>
                <a:lnTo>
                  <a:pt x="3224595" y="4203699"/>
                </a:lnTo>
                <a:lnTo>
                  <a:pt x="3232820" y="4254499"/>
                </a:lnTo>
                <a:lnTo>
                  <a:pt x="3240984" y="4305299"/>
                </a:lnTo>
                <a:lnTo>
                  <a:pt x="3249068" y="4356099"/>
                </a:lnTo>
                <a:lnTo>
                  <a:pt x="3302120" y="4686299"/>
                </a:lnTo>
                <a:lnTo>
                  <a:pt x="3310437" y="4737099"/>
                </a:lnTo>
                <a:lnTo>
                  <a:pt x="3318618" y="4787899"/>
                </a:lnTo>
                <a:lnTo>
                  <a:pt x="3326764" y="4838699"/>
                </a:lnTo>
                <a:lnTo>
                  <a:pt x="3334978" y="4889499"/>
                </a:lnTo>
                <a:lnTo>
                  <a:pt x="3343365" y="4940299"/>
                </a:lnTo>
                <a:lnTo>
                  <a:pt x="3352026" y="4991099"/>
                </a:lnTo>
                <a:lnTo>
                  <a:pt x="3361066" y="5041899"/>
                </a:lnTo>
                <a:lnTo>
                  <a:pt x="3369820" y="5092699"/>
                </a:lnTo>
                <a:lnTo>
                  <a:pt x="3378412" y="5143499"/>
                </a:lnTo>
                <a:lnTo>
                  <a:pt x="3386866" y="5194299"/>
                </a:lnTo>
                <a:lnTo>
                  <a:pt x="3395206" y="5257799"/>
                </a:lnTo>
                <a:lnTo>
                  <a:pt x="3403453" y="5308599"/>
                </a:lnTo>
                <a:lnTo>
                  <a:pt x="3411631" y="5359399"/>
                </a:lnTo>
                <a:lnTo>
                  <a:pt x="3427872" y="5460999"/>
                </a:lnTo>
                <a:lnTo>
                  <a:pt x="3485555" y="5816599"/>
                </a:lnTo>
                <a:lnTo>
                  <a:pt x="3510151" y="5968999"/>
                </a:lnTo>
                <a:lnTo>
                  <a:pt x="3526477" y="6070599"/>
                </a:lnTo>
                <a:lnTo>
                  <a:pt x="3542732" y="6172199"/>
                </a:lnTo>
                <a:lnTo>
                  <a:pt x="3558905" y="6273799"/>
                </a:lnTo>
                <a:lnTo>
                  <a:pt x="3574984" y="6375399"/>
                </a:lnTo>
                <a:lnTo>
                  <a:pt x="3582984" y="6426199"/>
                </a:lnTo>
                <a:lnTo>
                  <a:pt x="3590956" y="6476999"/>
                </a:lnTo>
                <a:lnTo>
                  <a:pt x="3599676" y="6527799"/>
                </a:lnTo>
                <a:lnTo>
                  <a:pt x="3608355" y="6578599"/>
                </a:lnTo>
                <a:lnTo>
                  <a:pt x="3616995" y="6629399"/>
                </a:lnTo>
                <a:lnTo>
                  <a:pt x="3625597" y="6680199"/>
                </a:lnTo>
                <a:lnTo>
                  <a:pt x="3634163" y="6730999"/>
                </a:lnTo>
                <a:lnTo>
                  <a:pt x="3642694" y="6781799"/>
                </a:lnTo>
                <a:lnTo>
                  <a:pt x="3651192" y="6832599"/>
                </a:lnTo>
                <a:lnTo>
                  <a:pt x="3659658" y="6883399"/>
                </a:lnTo>
                <a:lnTo>
                  <a:pt x="3668093" y="6934199"/>
                </a:lnTo>
                <a:lnTo>
                  <a:pt x="3684878" y="7035799"/>
                </a:lnTo>
                <a:lnTo>
                  <a:pt x="3701559" y="7137399"/>
                </a:lnTo>
                <a:lnTo>
                  <a:pt x="3718147" y="7238999"/>
                </a:lnTo>
                <a:lnTo>
                  <a:pt x="3734653" y="7340599"/>
                </a:lnTo>
                <a:lnTo>
                  <a:pt x="3751090" y="7442199"/>
                </a:lnTo>
                <a:lnTo>
                  <a:pt x="3775641" y="7594599"/>
                </a:lnTo>
                <a:lnTo>
                  <a:pt x="3821284" y="7886699"/>
                </a:lnTo>
                <a:close/>
              </a:path>
            </a:pathLst>
          </a:custGeom>
          <a:solidFill>
            <a:srgbClr val="caabc3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0" y="2913034"/>
            <a:ext cx="3479165" cy="7051675"/>
          </a:xfrm>
          <a:custGeom>
            <a:avLst/>
            <a:gdLst/>
            <a:rect l="l" t="t" r="r" b="b"/>
            <a:pathLst>
              <a:path w="3479165" h="7051675">
                <a:moveTo>
                  <a:pt x="0" y="764918"/>
                </a:moveTo>
                <a:lnTo>
                  <a:pt x="0" y="739518"/>
                </a:lnTo>
                <a:lnTo>
                  <a:pt x="2494557" y="345818"/>
                </a:lnTo>
                <a:lnTo>
                  <a:pt x="2498487" y="358518"/>
                </a:lnTo>
                <a:lnTo>
                  <a:pt x="0" y="764918"/>
                </a:lnTo>
                <a:close/>
              </a:path>
              <a:path w="3479165" h="7051675">
                <a:moveTo>
                  <a:pt x="0" y="1145918"/>
                </a:moveTo>
                <a:lnTo>
                  <a:pt x="0" y="1120518"/>
                </a:lnTo>
                <a:lnTo>
                  <a:pt x="2553503" y="701418"/>
                </a:lnTo>
                <a:lnTo>
                  <a:pt x="2557433" y="726818"/>
                </a:lnTo>
                <a:lnTo>
                  <a:pt x="0" y="1145918"/>
                </a:lnTo>
                <a:close/>
              </a:path>
              <a:path w="3479165" h="7051675">
                <a:moveTo>
                  <a:pt x="0" y="1539618"/>
                </a:moveTo>
                <a:lnTo>
                  <a:pt x="0" y="1526918"/>
                </a:lnTo>
                <a:lnTo>
                  <a:pt x="2616379" y="1095118"/>
                </a:lnTo>
                <a:lnTo>
                  <a:pt x="2620309" y="1120518"/>
                </a:lnTo>
                <a:lnTo>
                  <a:pt x="0" y="1539618"/>
                </a:lnTo>
                <a:close/>
              </a:path>
              <a:path w="3479165" h="7051675">
                <a:moveTo>
                  <a:pt x="0" y="1920618"/>
                </a:moveTo>
                <a:lnTo>
                  <a:pt x="0" y="1895218"/>
                </a:lnTo>
                <a:lnTo>
                  <a:pt x="2677290" y="1463418"/>
                </a:lnTo>
                <a:lnTo>
                  <a:pt x="2681220" y="1488818"/>
                </a:lnTo>
                <a:lnTo>
                  <a:pt x="0" y="1920618"/>
                </a:lnTo>
                <a:close/>
              </a:path>
              <a:path w="3479165" h="7051675">
                <a:moveTo>
                  <a:pt x="0" y="2301618"/>
                </a:moveTo>
                <a:lnTo>
                  <a:pt x="0" y="2276218"/>
                </a:lnTo>
                <a:lnTo>
                  <a:pt x="2736236" y="1844418"/>
                </a:lnTo>
                <a:lnTo>
                  <a:pt x="2740166" y="1857118"/>
                </a:lnTo>
                <a:lnTo>
                  <a:pt x="0" y="2301618"/>
                </a:lnTo>
                <a:close/>
              </a:path>
              <a:path w="3479165" h="7051675">
                <a:moveTo>
                  <a:pt x="0" y="2682618"/>
                </a:moveTo>
                <a:lnTo>
                  <a:pt x="0" y="2669918"/>
                </a:lnTo>
                <a:lnTo>
                  <a:pt x="2797147" y="2212718"/>
                </a:lnTo>
                <a:lnTo>
                  <a:pt x="2801077" y="2238118"/>
                </a:lnTo>
                <a:lnTo>
                  <a:pt x="0" y="2682618"/>
                </a:lnTo>
                <a:close/>
              </a:path>
              <a:path w="3479165" h="7051675">
                <a:moveTo>
                  <a:pt x="0" y="3089018"/>
                </a:moveTo>
                <a:lnTo>
                  <a:pt x="0" y="3063618"/>
                </a:lnTo>
                <a:lnTo>
                  <a:pt x="2860023" y="2606418"/>
                </a:lnTo>
                <a:lnTo>
                  <a:pt x="2863953" y="2631818"/>
                </a:lnTo>
                <a:lnTo>
                  <a:pt x="0" y="3089018"/>
                </a:lnTo>
                <a:close/>
              </a:path>
              <a:path w="3479165" h="7051675">
                <a:moveTo>
                  <a:pt x="0" y="3470018"/>
                </a:moveTo>
                <a:lnTo>
                  <a:pt x="0" y="3444618"/>
                </a:lnTo>
                <a:lnTo>
                  <a:pt x="2918970" y="2974718"/>
                </a:lnTo>
                <a:lnTo>
                  <a:pt x="2922900" y="3000118"/>
                </a:lnTo>
                <a:lnTo>
                  <a:pt x="0" y="3470018"/>
                </a:lnTo>
                <a:close/>
              </a:path>
              <a:path w="3479165" h="7051675">
                <a:moveTo>
                  <a:pt x="0" y="3825618"/>
                </a:moveTo>
                <a:lnTo>
                  <a:pt x="0" y="3800218"/>
                </a:lnTo>
                <a:lnTo>
                  <a:pt x="2973986" y="3330318"/>
                </a:lnTo>
                <a:lnTo>
                  <a:pt x="2979881" y="3343018"/>
                </a:lnTo>
                <a:lnTo>
                  <a:pt x="0" y="3825618"/>
                </a:lnTo>
                <a:close/>
              </a:path>
              <a:path w="3479165" h="7051675">
                <a:moveTo>
                  <a:pt x="0" y="4206618"/>
                </a:moveTo>
                <a:lnTo>
                  <a:pt x="0" y="4181218"/>
                </a:lnTo>
                <a:lnTo>
                  <a:pt x="3034898" y="3698618"/>
                </a:lnTo>
                <a:lnTo>
                  <a:pt x="3038827" y="3711318"/>
                </a:lnTo>
                <a:lnTo>
                  <a:pt x="0" y="4206618"/>
                </a:lnTo>
                <a:close/>
              </a:path>
              <a:path w="3479165" h="7051675">
                <a:moveTo>
                  <a:pt x="0" y="4600318"/>
                </a:moveTo>
                <a:lnTo>
                  <a:pt x="0" y="4587618"/>
                </a:lnTo>
                <a:lnTo>
                  <a:pt x="3097774" y="4079618"/>
                </a:lnTo>
                <a:lnTo>
                  <a:pt x="3101703" y="4105018"/>
                </a:lnTo>
                <a:lnTo>
                  <a:pt x="0" y="4600318"/>
                </a:lnTo>
                <a:close/>
              </a:path>
              <a:path w="3479165" h="7051675">
                <a:moveTo>
                  <a:pt x="0" y="4981318"/>
                </a:moveTo>
                <a:lnTo>
                  <a:pt x="0" y="4955918"/>
                </a:lnTo>
                <a:lnTo>
                  <a:pt x="3156720" y="4447918"/>
                </a:lnTo>
                <a:lnTo>
                  <a:pt x="3160649" y="4473318"/>
                </a:lnTo>
                <a:lnTo>
                  <a:pt x="0" y="4981318"/>
                </a:lnTo>
                <a:close/>
              </a:path>
              <a:path w="3479165" h="7051675">
                <a:moveTo>
                  <a:pt x="0" y="5362318"/>
                </a:moveTo>
                <a:lnTo>
                  <a:pt x="0" y="5336918"/>
                </a:lnTo>
                <a:lnTo>
                  <a:pt x="3237280" y="4816218"/>
                </a:lnTo>
                <a:lnTo>
                  <a:pt x="3243174" y="4841618"/>
                </a:lnTo>
                <a:lnTo>
                  <a:pt x="0" y="5362318"/>
                </a:lnTo>
                <a:close/>
              </a:path>
              <a:path w="3479165" h="7051675">
                <a:moveTo>
                  <a:pt x="0" y="5743318"/>
                </a:moveTo>
                <a:lnTo>
                  <a:pt x="0" y="5717918"/>
                </a:lnTo>
                <a:lnTo>
                  <a:pt x="3298191" y="5184518"/>
                </a:lnTo>
                <a:lnTo>
                  <a:pt x="3302120" y="5209918"/>
                </a:lnTo>
                <a:lnTo>
                  <a:pt x="0" y="5743318"/>
                </a:lnTo>
                <a:close/>
              </a:path>
              <a:path w="3479165" h="7051675">
                <a:moveTo>
                  <a:pt x="0" y="6149718"/>
                </a:moveTo>
                <a:lnTo>
                  <a:pt x="0" y="6124318"/>
                </a:lnTo>
                <a:lnTo>
                  <a:pt x="3361067" y="5578218"/>
                </a:lnTo>
                <a:lnTo>
                  <a:pt x="3364997" y="5603618"/>
                </a:lnTo>
                <a:lnTo>
                  <a:pt x="0" y="6149718"/>
                </a:lnTo>
                <a:close/>
              </a:path>
              <a:path w="3479165" h="7051675">
                <a:moveTo>
                  <a:pt x="0" y="6518017"/>
                </a:moveTo>
                <a:lnTo>
                  <a:pt x="0" y="6505317"/>
                </a:lnTo>
                <a:lnTo>
                  <a:pt x="3420013" y="5959218"/>
                </a:lnTo>
                <a:lnTo>
                  <a:pt x="3423943" y="5971918"/>
                </a:lnTo>
                <a:lnTo>
                  <a:pt x="0" y="6518017"/>
                </a:lnTo>
                <a:close/>
              </a:path>
              <a:path w="3479165" h="7051675">
                <a:moveTo>
                  <a:pt x="0" y="6886317"/>
                </a:moveTo>
                <a:lnTo>
                  <a:pt x="0" y="6860917"/>
                </a:lnTo>
                <a:lnTo>
                  <a:pt x="3475030" y="6302118"/>
                </a:lnTo>
                <a:lnTo>
                  <a:pt x="3478960" y="6327518"/>
                </a:lnTo>
                <a:lnTo>
                  <a:pt x="0" y="6886317"/>
                </a:lnTo>
                <a:close/>
              </a:path>
              <a:path w="3479165" h="7051675">
                <a:moveTo>
                  <a:pt x="3457960" y="6505317"/>
                </a:moveTo>
                <a:lnTo>
                  <a:pt x="3407979" y="6505317"/>
                </a:lnTo>
                <a:lnTo>
                  <a:pt x="3396588" y="6492617"/>
                </a:lnTo>
                <a:lnTo>
                  <a:pt x="3390540" y="6467217"/>
                </a:lnTo>
                <a:lnTo>
                  <a:pt x="3391400" y="6454517"/>
                </a:lnTo>
                <a:lnTo>
                  <a:pt x="3398891" y="6441817"/>
                </a:lnTo>
                <a:lnTo>
                  <a:pt x="3411540" y="6429117"/>
                </a:lnTo>
                <a:lnTo>
                  <a:pt x="3427873" y="6416417"/>
                </a:lnTo>
                <a:lnTo>
                  <a:pt x="3445250" y="6416417"/>
                </a:lnTo>
                <a:lnTo>
                  <a:pt x="3460784" y="6429117"/>
                </a:lnTo>
                <a:lnTo>
                  <a:pt x="3472635" y="6441817"/>
                </a:lnTo>
                <a:lnTo>
                  <a:pt x="3478960" y="6454517"/>
                </a:lnTo>
                <a:lnTo>
                  <a:pt x="3478100" y="6479917"/>
                </a:lnTo>
                <a:lnTo>
                  <a:pt x="3470609" y="6492617"/>
                </a:lnTo>
                <a:lnTo>
                  <a:pt x="3457960" y="6505317"/>
                </a:lnTo>
                <a:close/>
              </a:path>
              <a:path w="3479165" h="7051675">
                <a:moveTo>
                  <a:pt x="3072231" y="6568817"/>
                </a:moveTo>
                <a:lnTo>
                  <a:pt x="3054025" y="6568817"/>
                </a:lnTo>
                <a:lnTo>
                  <a:pt x="3038582" y="6556117"/>
                </a:lnTo>
                <a:lnTo>
                  <a:pt x="3027192" y="6543417"/>
                </a:lnTo>
                <a:lnTo>
                  <a:pt x="3021144" y="6530717"/>
                </a:lnTo>
                <a:lnTo>
                  <a:pt x="3022003" y="6518017"/>
                </a:lnTo>
                <a:lnTo>
                  <a:pt x="3029494" y="6492617"/>
                </a:lnTo>
                <a:lnTo>
                  <a:pt x="3042143" y="6479917"/>
                </a:lnTo>
                <a:lnTo>
                  <a:pt x="3075853" y="6479917"/>
                </a:lnTo>
                <a:lnTo>
                  <a:pt x="3091388" y="6492617"/>
                </a:lnTo>
                <a:lnTo>
                  <a:pt x="3103239" y="6505317"/>
                </a:lnTo>
                <a:lnTo>
                  <a:pt x="3109563" y="6518017"/>
                </a:lnTo>
                <a:lnTo>
                  <a:pt x="3108704" y="6530717"/>
                </a:lnTo>
                <a:lnTo>
                  <a:pt x="3101213" y="6556117"/>
                </a:lnTo>
                <a:lnTo>
                  <a:pt x="3088564" y="6556117"/>
                </a:lnTo>
                <a:lnTo>
                  <a:pt x="3072231" y="6568817"/>
                </a:lnTo>
                <a:close/>
              </a:path>
              <a:path w="3479165" h="7051675">
                <a:moveTo>
                  <a:pt x="2702834" y="6632317"/>
                </a:moveTo>
                <a:lnTo>
                  <a:pt x="2684628" y="6632317"/>
                </a:lnTo>
                <a:lnTo>
                  <a:pt x="2669185" y="6619617"/>
                </a:lnTo>
                <a:lnTo>
                  <a:pt x="2657795" y="6606917"/>
                </a:lnTo>
                <a:lnTo>
                  <a:pt x="2651747" y="6594217"/>
                </a:lnTo>
                <a:lnTo>
                  <a:pt x="2652606" y="6568817"/>
                </a:lnTo>
                <a:lnTo>
                  <a:pt x="2660097" y="6556117"/>
                </a:lnTo>
                <a:lnTo>
                  <a:pt x="2672746" y="6543417"/>
                </a:lnTo>
                <a:lnTo>
                  <a:pt x="2721254" y="6543417"/>
                </a:lnTo>
                <a:lnTo>
                  <a:pt x="2733013" y="6556117"/>
                </a:lnTo>
                <a:lnTo>
                  <a:pt x="2740166" y="6581517"/>
                </a:lnTo>
                <a:lnTo>
                  <a:pt x="2739307" y="6594217"/>
                </a:lnTo>
                <a:lnTo>
                  <a:pt x="2731816" y="6606917"/>
                </a:lnTo>
                <a:lnTo>
                  <a:pt x="2719167" y="6619617"/>
                </a:lnTo>
                <a:lnTo>
                  <a:pt x="2702834" y="6632317"/>
                </a:lnTo>
                <a:close/>
              </a:path>
              <a:path w="3479165" h="7051675">
                <a:moveTo>
                  <a:pt x="2347805" y="6683117"/>
                </a:moveTo>
                <a:lnTo>
                  <a:pt x="2297823" y="6683117"/>
                </a:lnTo>
                <a:lnTo>
                  <a:pt x="2286433" y="6670417"/>
                </a:lnTo>
                <a:lnTo>
                  <a:pt x="2280385" y="6645017"/>
                </a:lnTo>
                <a:lnTo>
                  <a:pt x="2281245" y="6632317"/>
                </a:lnTo>
                <a:lnTo>
                  <a:pt x="2288736" y="6619617"/>
                </a:lnTo>
                <a:lnTo>
                  <a:pt x="2301385" y="6606917"/>
                </a:lnTo>
                <a:lnTo>
                  <a:pt x="2317718" y="6594217"/>
                </a:lnTo>
                <a:lnTo>
                  <a:pt x="2335095" y="6594217"/>
                </a:lnTo>
                <a:lnTo>
                  <a:pt x="2350629" y="6606917"/>
                </a:lnTo>
                <a:lnTo>
                  <a:pt x="2362480" y="6619617"/>
                </a:lnTo>
                <a:lnTo>
                  <a:pt x="2368805" y="6632317"/>
                </a:lnTo>
                <a:lnTo>
                  <a:pt x="2367945" y="6657717"/>
                </a:lnTo>
                <a:lnTo>
                  <a:pt x="2360454" y="6670417"/>
                </a:lnTo>
                <a:lnTo>
                  <a:pt x="2347805" y="6683117"/>
                </a:lnTo>
                <a:close/>
              </a:path>
              <a:path w="3479165" h="7051675">
                <a:moveTo>
                  <a:pt x="1956795" y="6746617"/>
                </a:moveTo>
                <a:lnTo>
                  <a:pt x="1906813" y="6746617"/>
                </a:lnTo>
                <a:lnTo>
                  <a:pt x="1895423" y="6733917"/>
                </a:lnTo>
                <a:lnTo>
                  <a:pt x="1889375" y="6708517"/>
                </a:lnTo>
                <a:lnTo>
                  <a:pt x="1890234" y="6695817"/>
                </a:lnTo>
                <a:lnTo>
                  <a:pt x="1897725" y="6683117"/>
                </a:lnTo>
                <a:lnTo>
                  <a:pt x="1910374" y="6670417"/>
                </a:lnTo>
                <a:lnTo>
                  <a:pt x="1926708" y="6657717"/>
                </a:lnTo>
                <a:lnTo>
                  <a:pt x="1944084" y="6657717"/>
                </a:lnTo>
                <a:lnTo>
                  <a:pt x="1959619" y="6670417"/>
                </a:lnTo>
                <a:lnTo>
                  <a:pt x="1971470" y="6683117"/>
                </a:lnTo>
                <a:lnTo>
                  <a:pt x="1977794" y="6695817"/>
                </a:lnTo>
                <a:lnTo>
                  <a:pt x="1976935" y="6721217"/>
                </a:lnTo>
                <a:lnTo>
                  <a:pt x="1969444" y="6733917"/>
                </a:lnTo>
                <a:lnTo>
                  <a:pt x="1956795" y="6746617"/>
                </a:lnTo>
                <a:close/>
              </a:path>
              <a:path w="3479165" h="7051675">
                <a:moveTo>
                  <a:pt x="1571065" y="6810117"/>
                </a:moveTo>
                <a:lnTo>
                  <a:pt x="1552859" y="6810117"/>
                </a:lnTo>
                <a:lnTo>
                  <a:pt x="1537416" y="6797417"/>
                </a:lnTo>
                <a:lnTo>
                  <a:pt x="1526026" y="6784717"/>
                </a:lnTo>
                <a:lnTo>
                  <a:pt x="1519978" y="6772017"/>
                </a:lnTo>
                <a:lnTo>
                  <a:pt x="1520837" y="6759317"/>
                </a:lnTo>
                <a:lnTo>
                  <a:pt x="1528328" y="6733917"/>
                </a:lnTo>
                <a:lnTo>
                  <a:pt x="1540977" y="6721217"/>
                </a:lnTo>
                <a:lnTo>
                  <a:pt x="1574411" y="6721217"/>
                </a:lnTo>
                <a:lnTo>
                  <a:pt x="1589486" y="6733917"/>
                </a:lnTo>
                <a:lnTo>
                  <a:pt x="1601244" y="6746617"/>
                </a:lnTo>
                <a:lnTo>
                  <a:pt x="1608397" y="6759317"/>
                </a:lnTo>
                <a:lnTo>
                  <a:pt x="1607538" y="6772017"/>
                </a:lnTo>
                <a:lnTo>
                  <a:pt x="1600047" y="6797417"/>
                </a:lnTo>
                <a:lnTo>
                  <a:pt x="1587398" y="6797417"/>
                </a:lnTo>
                <a:lnTo>
                  <a:pt x="1571065" y="6810117"/>
                </a:lnTo>
                <a:close/>
              </a:path>
              <a:path w="3479165" h="7051675">
                <a:moveTo>
                  <a:pt x="1199703" y="6873617"/>
                </a:moveTo>
                <a:lnTo>
                  <a:pt x="1181497" y="6873617"/>
                </a:lnTo>
                <a:lnTo>
                  <a:pt x="1166055" y="6860917"/>
                </a:lnTo>
                <a:lnTo>
                  <a:pt x="1154665" y="6848217"/>
                </a:lnTo>
                <a:lnTo>
                  <a:pt x="1148616" y="6835517"/>
                </a:lnTo>
                <a:lnTo>
                  <a:pt x="1149476" y="6810117"/>
                </a:lnTo>
                <a:lnTo>
                  <a:pt x="1156967" y="6797417"/>
                </a:lnTo>
                <a:lnTo>
                  <a:pt x="1169616" y="6784717"/>
                </a:lnTo>
                <a:lnTo>
                  <a:pt x="1219598" y="6784717"/>
                </a:lnTo>
                <a:lnTo>
                  <a:pt x="1230988" y="6797417"/>
                </a:lnTo>
                <a:lnTo>
                  <a:pt x="1237036" y="6822817"/>
                </a:lnTo>
                <a:lnTo>
                  <a:pt x="1236176" y="6835517"/>
                </a:lnTo>
                <a:lnTo>
                  <a:pt x="1228685" y="6848217"/>
                </a:lnTo>
                <a:lnTo>
                  <a:pt x="1216036" y="6860917"/>
                </a:lnTo>
                <a:lnTo>
                  <a:pt x="1199703" y="6873617"/>
                </a:lnTo>
                <a:close/>
              </a:path>
              <a:path w="3479165" h="7051675">
                <a:moveTo>
                  <a:pt x="846640" y="6924417"/>
                </a:moveTo>
                <a:lnTo>
                  <a:pt x="796658" y="6924417"/>
                </a:lnTo>
                <a:lnTo>
                  <a:pt x="785268" y="6911717"/>
                </a:lnTo>
                <a:lnTo>
                  <a:pt x="779220" y="6886317"/>
                </a:lnTo>
                <a:lnTo>
                  <a:pt x="780079" y="6873617"/>
                </a:lnTo>
                <a:lnTo>
                  <a:pt x="787570" y="6860917"/>
                </a:lnTo>
                <a:lnTo>
                  <a:pt x="800219" y="6848217"/>
                </a:lnTo>
                <a:lnTo>
                  <a:pt x="816553" y="6835517"/>
                </a:lnTo>
                <a:lnTo>
                  <a:pt x="833929" y="6835517"/>
                </a:lnTo>
                <a:lnTo>
                  <a:pt x="849464" y="6848217"/>
                </a:lnTo>
                <a:lnTo>
                  <a:pt x="861315" y="6860917"/>
                </a:lnTo>
                <a:lnTo>
                  <a:pt x="867639" y="6873617"/>
                </a:lnTo>
                <a:lnTo>
                  <a:pt x="866780" y="6899017"/>
                </a:lnTo>
                <a:lnTo>
                  <a:pt x="859289" y="6911717"/>
                </a:lnTo>
                <a:lnTo>
                  <a:pt x="846640" y="6924417"/>
                </a:lnTo>
                <a:close/>
              </a:path>
              <a:path w="3479165" h="7051675">
                <a:moveTo>
                  <a:pt x="477243" y="6987917"/>
                </a:moveTo>
                <a:lnTo>
                  <a:pt x="442704" y="6987917"/>
                </a:lnTo>
                <a:lnTo>
                  <a:pt x="427261" y="6975217"/>
                </a:lnTo>
                <a:lnTo>
                  <a:pt x="415871" y="6962517"/>
                </a:lnTo>
                <a:lnTo>
                  <a:pt x="409823" y="6949817"/>
                </a:lnTo>
                <a:lnTo>
                  <a:pt x="410682" y="6937117"/>
                </a:lnTo>
                <a:lnTo>
                  <a:pt x="418173" y="6911717"/>
                </a:lnTo>
                <a:lnTo>
                  <a:pt x="430822" y="6911717"/>
                </a:lnTo>
                <a:lnTo>
                  <a:pt x="447155" y="6899017"/>
                </a:lnTo>
                <a:lnTo>
                  <a:pt x="464532" y="6899017"/>
                </a:lnTo>
                <a:lnTo>
                  <a:pt x="480067" y="6911717"/>
                </a:lnTo>
                <a:lnTo>
                  <a:pt x="491918" y="6924417"/>
                </a:lnTo>
                <a:lnTo>
                  <a:pt x="498242" y="6937117"/>
                </a:lnTo>
                <a:lnTo>
                  <a:pt x="497383" y="6949817"/>
                </a:lnTo>
                <a:lnTo>
                  <a:pt x="489892" y="6975217"/>
                </a:lnTo>
                <a:lnTo>
                  <a:pt x="477243" y="6987917"/>
                </a:lnTo>
                <a:close/>
              </a:path>
              <a:path w="3479165" h="7051675">
                <a:moveTo>
                  <a:pt x="91513" y="7051417"/>
                </a:moveTo>
                <a:lnTo>
                  <a:pt x="73307" y="7051417"/>
                </a:lnTo>
                <a:lnTo>
                  <a:pt x="57865" y="7038717"/>
                </a:lnTo>
                <a:lnTo>
                  <a:pt x="46475" y="7026017"/>
                </a:lnTo>
                <a:lnTo>
                  <a:pt x="40426" y="7013317"/>
                </a:lnTo>
                <a:lnTo>
                  <a:pt x="41286" y="6987917"/>
                </a:lnTo>
                <a:lnTo>
                  <a:pt x="48777" y="6975217"/>
                </a:lnTo>
                <a:lnTo>
                  <a:pt x="61426" y="6962517"/>
                </a:lnTo>
                <a:lnTo>
                  <a:pt x="109934" y="6962517"/>
                </a:lnTo>
                <a:lnTo>
                  <a:pt x="121692" y="6975217"/>
                </a:lnTo>
                <a:lnTo>
                  <a:pt x="128846" y="7000617"/>
                </a:lnTo>
                <a:lnTo>
                  <a:pt x="127986" y="7013317"/>
                </a:lnTo>
                <a:lnTo>
                  <a:pt x="120495" y="7026017"/>
                </a:lnTo>
                <a:lnTo>
                  <a:pt x="107846" y="7038717"/>
                </a:lnTo>
                <a:lnTo>
                  <a:pt x="91513" y="7051417"/>
                </a:lnTo>
                <a:close/>
              </a:path>
              <a:path w="3479165" h="7051675">
                <a:moveTo>
                  <a:pt x="606310" y="314380"/>
                </a:moveTo>
                <a:lnTo>
                  <a:pt x="655432" y="282942"/>
                </a:lnTo>
                <a:lnTo>
                  <a:pt x="2417926" y="0"/>
                </a:lnTo>
                <a:lnTo>
                  <a:pt x="2421856" y="21613"/>
                </a:lnTo>
                <a:lnTo>
                  <a:pt x="606310" y="314380"/>
                </a:lnTo>
                <a:close/>
              </a:path>
            </a:pathLst>
          </a:custGeom>
          <a:solidFill>
            <a:srgbClr val="864d8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4466847" y="209483"/>
            <a:ext cx="3822042" cy="1007751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55585" y="2092247"/>
            <a:ext cx="4116704" cy="3438525"/>
          </a:xfrm>
          <a:custGeom>
            <a:avLst/>
            <a:gdLst/>
            <a:rect l="l" t="t" r="r" b="b"/>
            <a:pathLst>
              <a:path w="4116704" h="3438525">
                <a:moveTo>
                  <a:pt x="1738492" y="1290022"/>
                </a:moveTo>
                <a:lnTo>
                  <a:pt x="96451" y="2608701"/>
                </a:lnTo>
                <a:lnTo>
                  <a:pt x="96260" y="2601111"/>
                </a:lnTo>
                <a:lnTo>
                  <a:pt x="92086" y="2591524"/>
                </a:lnTo>
                <a:lnTo>
                  <a:pt x="91962" y="2578786"/>
                </a:lnTo>
                <a:lnTo>
                  <a:pt x="94319" y="2561829"/>
                </a:lnTo>
                <a:lnTo>
                  <a:pt x="97591" y="2539582"/>
                </a:lnTo>
                <a:lnTo>
                  <a:pt x="97034" y="2533805"/>
                </a:lnTo>
                <a:lnTo>
                  <a:pt x="94857" y="2518701"/>
                </a:lnTo>
                <a:lnTo>
                  <a:pt x="90302" y="2497611"/>
                </a:lnTo>
                <a:lnTo>
                  <a:pt x="82612" y="2473878"/>
                </a:lnTo>
                <a:lnTo>
                  <a:pt x="82234" y="2461664"/>
                </a:lnTo>
                <a:lnTo>
                  <a:pt x="81960" y="2432566"/>
                </a:lnTo>
                <a:lnTo>
                  <a:pt x="83080" y="2397894"/>
                </a:lnTo>
                <a:lnTo>
                  <a:pt x="86886" y="2368960"/>
                </a:lnTo>
                <a:lnTo>
                  <a:pt x="89884" y="2356246"/>
                </a:lnTo>
                <a:lnTo>
                  <a:pt x="88555" y="2356419"/>
                </a:lnTo>
                <a:lnTo>
                  <a:pt x="84050" y="2360036"/>
                </a:lnTo>
                <a:lnTo>
                  <a:pt x="77925" y="2357802"/>
                </a:lnTo>
                <a:lnTo>
                  <a:pt x="75428" y="2347341"/>
                </a:lnTo>
                <a:lnTo>
                  <a:pt x="78672" y="2335205"/>
                </a:lnTo>
                <a:lnTo>
                  <a:pt x="83595" y="2325162"/>
                </a:lnTo>
                <a:lnTo>
                  <a:pt x="86139" y="2320977"/>
                </a:lnTo>
                <a:lnTo>
                  <a:pt x="56622" y="2284222"/>
                </a:lnTo>
                <a:lnTo>
                  <a:pt x="55317" y="2219411"/>
                </a:lnTo>
                <a:lnTo>
                  <a:pt x="34761" y="2193814"/>
                </a:lnTo>
                <a:lnTo>
                  <a:pt x="32114" y="2182984"/>
                </a:lnTo>
                <a:lnTo>
                  <a:pt x="25427" y="2158665"/>
                </a:lnTo>
                <a:lnTo>
                  <a:pt x="15896" y="2130623"/>
                </a:lnTo>
                <a:lnTo>
                  <a:pt x="5024" y="2109732"/>
                </a:lnTo>
                <a:lnTo>
                  <a:pt x="0" y="2024157"/>
                </a:lnTo>
                <a:lnTo>
                  <a:pt x="2472" y="1798689"/>
                </a:lnTo>
                <a:lnTo>
                  <a:pt x="1231454" y="1438588"/>
                </a:lnTo>
                <a:lnTo>
                  <a:pt x="88555" y="2356419"/>
                </a:lnTo>
                <a:lnTo>
                  <a:pt x="84152" y="2360073"/>
                </a:lnTo>
                <a:lnTo>
                  <a:pt x="1231685" y="1438520"/>
                </a:lnTo>
                <a:lnTo>
                  <a:pt x="1738492" y="1290022"/>
                </a:lnTo>
                <a:close/>
              </a:path>
              <a:path w="4116704" h="3438525">
                <a:moveTo>
                  <a:pt x="3289646" y="146713"/>
                </a:moveTo>
                <a:lnTo>
                  <a:pt x="1939211" y="1231210"/>
                </a:lnTo>
                <a:lnTo>
                  <a:pt x="2521999" y="248204"/>
                </a:lnTo>
                <a:lnTo>
                  <a:pt x="2575222" y="166596"/>
                </a:lnTo>
                <a:lnTo>
                  <a:pt x="2728626" y="17490"/>
                </a:lnTo>
                <a:lnTo>
                  <a:pt x="3012559" y="0"/>
                </a:lnTo>
                <a:lnTo>
                  <a:pt x="3289646" y="146713"/>
                </a:lnTo>
                <a:close/>
              </a:path>
              <a:path w="4116704" h="3438525">
                <a:moveTo>
                  <a:pt x="1007222" y="3393985"/>
                </a:moveTo>
                <a:lnTo>
                  <a:pt x="867688" y="3438024"/>
                </a:lnTo>
                <a:lnTo>
                  <a:pt x="809728" y="3376606"/>
                </a:lnTo>
                <a:lnTo>
                  <a:pt x="800329" y="3342048"/>
                </a:lnTo>
                <a:lnTo>
                  <a:pt x="767949" y="3320549"/>
                </a:lnTo>
                <a:lnTo>
                  <a:pt x="708527" y="3250589"/>
                </a:lnTo>
                <a:lnTo>
                  <a:pt x="1029184" y="2765275"/>
                </a:lnTo>
                <a:lnTo>
                  <a:pt x="1315531" y="2281604"/>
                </a:lnTo>
                <a:lnTo>
                  <a:pt x="90682" y="2641218"/>
                </a:lnTo>
                <a:lnTo>
                  <a:pt x="73288" y="2619559"/>
                </a:lnTo>
                <a:lnTo>
                  <a:pt x="78137" y="2618246"/>
                </a:lnTo>
                <a:lnTo>
                  <a:pt x="88134" y="2614519"/>
                </a:lnTo>
                <a:lnTo>
                  <a:pt x="96451" y="2608701"/>
                </a:lnTo>
                <a:lnTo>
                  <a:pt x="1738492" y="1290022"/>
                </a:lnTo>
                <a:lnTo>
                  <a:pt x="1939211" y="1231210"/>
                </a:lnTo>
                <a:lnTo>
                  <a:pt x="3289646" y="146713"/>
                </a:lnTo>
                <a:lnTo>
                  <a:pt x="3472750" y="243665"/>
                </a:lnTo>
                <a:lnTo>
                  <a:pt x="3359881" y="416358"/>
                </a:lnTo>
                <a:lnTo>
                  <a:pt x="3073540" y="762911"/>
                </a:lnTo>
                <a:lnTo>
                  <a:pt x="2935829" y="938281"/>
                </a:lnTo>
                <a:lnTo>
                  <a:pt x="3696728" y="714812"/>
                </a:lnTo>
                <a:lnTo>
                  <a:pt x="3708098" y="711198"/>
                </a:lnTo>
                <a:lnTo>
                  <a:pt x="3734077" y="703847"/>
                </a:lnTo>
                <a:lnTo>
                  <a:pt x="3754648" y="699608"/>
                </a:lnTo>
                <a:lnTo>
                  <a:pt x="2053438" y="2065803"/>
                </a:lnTo>
                <a:lnTo>
                  <a:pt x="1905236" y="2254996"/>
                </a:lnTo>
                <a:lnTo>
                  <a:pt x="1908438" y="2631376"/>
                </a:lnTo>
                <a:lnTo>
                  <a:pt x="1870397" y="2689996"/>
                </a:lnTo>
                <a:lnTo>
                  <a:pt x="1063647" y="3337875"/>
                </a:lnTo>
                <a:lnTo>
                  <a:pt x="1007222" y="3393985"/>
                </a:lnTo>
                <a:close/>
              </a:path>
              <a:path w="4116704" h="3438525">
                <a:moveTo>
                  <a:pt x="4116317" y="1461804"/>
                </a:moveTo>
                <a:lnTo>
                  <a:pt x="2053438" y="2065803"/>
                </a:lnTo>
                <a:lnTo>
                  <a:pt x="3754648" y="699608"/>
                </a:lnTo>
                <a:lnTo>
                  <a:pt x="3762475" y="697995"/>
                </a:lnTo>
                <a:lnTo>
                  <a:pt x="3798654" y="718385"/>
                </a:lnTo>
                <a:lnTo>
                  <a:pt x="3805743" y="730910"/>
                </a:lnTo>
                <a:lnTo>
                  <a:pt x="3847771" y="779211"/>
                </a:lnTo>
                <a:lnTo>
                  <a:pt x="3918401" y="867161"/>
                </a:lnTo>
                <a:lnTo>
                  <a:pt x="3909820" y="918317"/>
                </a:lnTo>
                <a:lnTo>
                  <a:pt x="3930596" y="943620"/>
                </a:lnTo>
                <a:lnTo>
                  <a:pt x="3951509" y="969724"/>
                </a:lnTo>
                <a:lnTo>
                  <a:pt x="3967653" y="990143"/>
                </a:lnTo>
                <a:lnTo>
                  <a:pt x="4007859" y="1040397"/>
                </a:lnTo>
                <a:lnTo>
                  <a:pt x="4005183" y="1096527"/>
                </a:lnTo>
                <a:lnTo>
                  <a:pt x="4003037" y="1098251"/>
                </a:lnTo>
                <a:lnTo>
                  <a:pt x="4007971" y="1104646"/>
                </a:lnTo>
                <a:lnTo>
                  <a:pt x="4023524" y="1121745"/>
                </a:lnTo>
                <a:lnTo>
                  <a:pt x="4053558" y="1153766"/>
                </a:lnTo>
                <a:lnTo>
                  <a:pt x="4050884" y="1200179"/>
                </a:lnTo>
                <a:lnTo>
                  <a:pt x="4018723" y="1226006"/>
                </a:lnTo>
                <a:lnTo>
                  <a:pt x="4021068" y="1225523"/>
                </a:lnTo>
                <a:lnTo>
                  <a:pt x="4026250" y="1226304"/>
                </a:lnTo>
                <a:lnTo>
                  <a:pt x="4031490" y="1231695"/>
                </a:lnTo>
                <a:lnTo>
                  <a:pt x="4034009" y="1245040"/>
                </a:lnTo>
                <a:lnTo>
                  <a:pt x="4034318" y="1269623"/>
                </a:lnTo>
                <a:lnTo>
                  <a:pt x="4064889" y="1307691"/>
                </a:lnTo>
                <a:lnTo>
                  <a:pt x="4055114" y="1353328"/>
                </a:lnTo>
                <a:lnTo>
                  <a:pt x="4100971" y="1410429"/>
                </a:lnTo>
                <a:lnTo>
                  <a:pt x="4116317" y="1461804"/>
                </a:lnTo>
                <a:close/>
              </a:path>
              <a:path w="4116704" h="3438525">
                <a:moveTo>
                  <a:pt x="1437327" y="3156542"/>
                </a:moveTo>
                <a:lnTo>
                  <a:pt x="1063647" y="3337875"/>
                </a:lnTo>
                <a:lnTo>
                  <a:pt x="1870397" y="2689996"/>
                </a:lnTo>
                <a:lnTo>
                  <a:pt x="1863081" y="2701269"/>
                </a:lnTo>
                <a:lnTo>
                  <a:pt x="1796443" y="2779616"/>
                </a:lnTo>
                <a:lnTo>
                  <a:pt x="1437327" y="3156542"/>
                </a:lnTo>
                <a:close/>
              </a:path>
              <a:path w="4116704" h="3438525">
                <a:moveTo>
                  <a:pt x="4005076" y="1098773"/>
                </a:moveTo>
                <a:lnTo>
                  <a:pt x="4003735" y="1097859"/>
                </a:lnTo>
                <a:lnTo>
                  <a:pt x="4003037" y="1098251"/>
                </a:lnTo>
                <a:lnTo>
                  <a:pt x="4005183" y="1096527"/>
                </a:lnTo>
                <a:lnTo>
                  <a:pt x="4005076" y="1098773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30323" y="1815538"/>
            <a:ext cx="3626485" cy="3761104"/>
          </a:xfrm>
          <a:custGeom>
            <a:avLst/>
            <a:gdLst/>
            <a:rect l="l" t="t" r="r" b="b"/>
            <a:pathLst>
              <a:path w="3626485" h="3761104">
                <a:moveTo>
                  <a:pt x="2444692" y="468778"/>
                </a:moveTo>
                <a:lnTo>
                  <a:pt x="2397788" y="441292"/>
                </a:lnTo>
                <a:lnTo>
                  <a:pt x="2580298" y="164416"/>
                </a:lnTo>
                <a:lnTo>
                  <a:pt x="2683620" y="0"/>
                </a:lnTo>
                <a:lnTo>
                  <a:pt x="2701356" y="2045"/>
                </a:lnTo>
                <a:lnTo>
                  <a:pt x="2752916" y="25791"/>
                </a:lnTo>
                <a:lnTo>
                  <a:pt x="2823903" y="82802"/>
                </a:lnTo>
                <a:lnTo>
                  <a:pt x="2450219" y="382898"/>
                </a:lnTo>
                <a:lnTo>
                  <a:pt x="2444692" y="468778"/>
                </a:lnTo>
                <a:close/>
              </a:path>
              <a:path w="3626485" h="3761104">
                <a:moveTo>
                  <a:pt x="2492101" y="463282"/>
                </a:moveTo>
                <a:lnTo>
                  <a:pt x="2450219" y="382898"/>
                </a:lnTo>
                <a:lnTo>
                  <a:pt x="2823903" y="82802"/>
                </a:lnTo>
                <a:lnTo>
                  <a:pt x="2853707" y="124021"/>
                </a:lnTo>
                <a:lnTo>
                  <a:pt x="2531909" y="382448"/>
                </a:lnTo>
                <a:lnTo>
                  <a:pt x="2492101" y="463282"/>
                </a:lnTo>
                <a:close/>
              </a:path>
              <a:path w="3626485" h="3761104">
                <a:moveTo>
                  <a:pt x="2405968" y="499876"/>
                </a:moveTo>
                <a:lnTo>
                  <a:pt x="2346089" y="515387"/>
                </a:lnTo>
                <a:lnTo>
                  <a:pt x="2384005" y="452361"/>
                </a:lnTo>
                <a:lnTo>
                  <a:pt x="2405968" y="499876"/>
                </a:lnTo>
                <a:close/>
              </a:path>
              <a:path w="3626485" h="3761104">
                <a:moveTo>
                  <a:pt x="1587010" y="2118571"/>
                </a:moveTo>
                <a:lnTo>
                  <a:pt x="987507" y="2600015"/>
                </a:lnTo>
                <a:lnTo>
                  <a:pt x="1000644" y="2565983"/>
                </a:lnTo>
                <a:lnTo>
                  <a:pt x="2342151" y="518549"/>
                </a:lnTo>
                <a:lnTo>
                  <a:pt x="2393912" y="542134"/>
                </a:lnTo>
                <a:lnTo>
                  <a:pt x="2338517" y="586621"/>
                </a:lnTo>
                <a:lnTo>
                  <a:pt x="2414225" y="574687"/>
                </a:lnTo>
                <a:lnTo>
                  <a:pt x="2380979" y="650251"/>
                </a:lnTo>
                <a:lnTo>
                  <a:pt x="2442675" y="600704"/>
                </a:lnTo>
                <a:lnTo>
                  <a:pt x="2453633" y="689634"/>
                </a:lnTo>
                <a:lnTo>
                  <a:pt x="2504828" y="648521"/>
                </a:lnTo>
                <a:lnTo>
                  <a:pt x="2528685" y="678227"/>
                </a:lnTo>
                <a:lnTo>
                  <a:pt x="2581629" y="635709"/>
                </a:lnTo>
                <a:lnTo>
                  <a:pt x="2593738" y="642273"/>
                </a:lnTo>
                <a:lnTo>
                  <a:pt x="3049239" y="276473"/>
                </a:lnTo>
                <a:lnTo>
                  <a:pt x="3112856" y="355690"/>
                </a:lnTo>
                <a:lnTo>
                  <a:pt x="3221761" y="398538"/>
                </a:lnTo>
                <a:lnTo>
                  <a:pt x="3253570" y="438147"/>
                </a:lnTo>
                <a:lnTo>
                  <a:pt x="3301493" y="448527"/>
                </a:lnTo>
                <a:lnTo>
                  <a:pt x="1509899" y="1887307"/>
                </a:lnTo>
                <a:lnTo>
                  <a:pt x="1531956" y="1934746"/>
                </a:lnTo>
                <a:lnTo>
                  <a:pt x="1474104" y="1981206"/>
                </a:lnTo>
                <a:lnTo>
                  <a:pt x="1527966" y="2003104"/>
                </a:lnTo>
                <a:lnTo>
                  <a:pt x="1473096" y="2047169"/>
                </a:lnTo>
                <a:lnTo>
                  <a:pt x="1548803" y="2035235"/>
                </a:lnTo>
                <a:lnTo>
                  <a:pt x="1515558" y="2110799"/>
                </a:lnTo>
                <a:lnTo>
                  <a:pt x="1585206" y="2071154"/>
                </a:lnTo>
                <a:lnTo>
                  <a:pt x="1587010" y="2118571"/>
                </a:lnTo>
                <a:close/>
              </a:path>
              <a:path w="3626485" h="3761104">
                <a:moveTo>
                  <a:pt x="2992642" y="289348"/>
                </a:moveTo>
                <a:lnTo>
                  <a:pt x="2641499" y="571341"/>
                </a:lnTo>
                <a:lnTo>
                  <a:pt x="2578110" y="540805"/>
                </a:lnTo>
                <a:lnTo>
                  <a:pt x="2628572" y="483992"/>
                </a:lnTo>
                <a:lnTo>
                  <a:pt x="2564099" y="503192"/>
                </a:lnTo>
                <a:lnTo>
                  <a:pt x="2598000" y="427102"/>
                </a:lnTo>
                <a:lnTo>
                  <a:pt x="2534335" y="478230"/>
                </a:lnTo>
                <a:lnTo>
                  <a:pt x="2531909" y="382448"/>
                </a:lnTo>
                <a:lnTo>
                  <a:pt x="2853707" y="124021"/>
                </a:lnTo>
                <a:lnTo>
                  <a:pt x="2876061" y="154934"/>
                </a:lnTo>
                <a:lnTo>
                  <a:pt x="2947858" y="292736"/>
                </a:lnTo>
                <a:lnTo>
                  <a:pt x="2992642" y="289348"/>
                </a:lnTo>
                <a:close/>
              </a:path>
              <a:path w="3626485" h="3761104">
                <a:moveTo>
                  <a:pt x="2406853" y="548030"/>
                </a:moveTo>
                <a:lnTo>
                  <a:pt x="2338517" y="586621"/>
                </a:lnTo>
                <a:lnTo>
                  <a:pt x="2393912" y="542134"/>
                </a:lnTo>
                <a:lnTo>
                  <a:pt x="2406853" y="548030"/>
                </a:lnTo>
                <a:close/>
              </a:path>
              <a:path w="3626485" h="3761104">
                <a:moveTo>
                  <a:pt x="114431" y="2568183"/>
                </a:moveTo>
                <a:lnTo>
                  <a:pt x="74394" y="2600335"/>
                </a:lnTo>
                <a:lnTo>
                  <a:pt x="35794" y="2517316"/>
                </a:lnTo>
                <a:lnTo>
                  <a:pt x="114431" y="2568183"/>
                </a:lnTo>
                <a:close/>
              </a:path>
              <a:path w="3626485" h="3761104">
                <a:moveTo>
                  <a:pt x="959800" y="1889291"/>
                </a:moveTo>
                <a:lnTo>
                  <a:pt x="919763" y="1921443"/>
                </a:lnTo>
                <a:lnTo>
                  <a:pt x="881162" y="1838424"/>
                </a:lnTo>
                <a:lnTo>
                  <a:pt x="959800" y="1889291"/>
                </a:lnTo>
                <a:close/>
              </a:path>
              <a:path w="3626485" h="3761104">
                <a:moveTo>
                  <a:pt x="149874" y="2539720"/>
                </a:moveTo>
                <a:lnTo>
                  <a:pt x="114431" y="2568183"/>
                </a:lnTo>
                <a:lnTo>
                  <a:pt x="119958" y="2482303"/>
                </a:lnTo>
                <a:lnTo>
                  <a:pt x="149874" y="2539720"/>
                </a:lnTo>
                <a:close/>
              </a:path>
              <a:path w="3626485" h="3761104">
                <a:moveTo>
                  <a:pt x="995242" y="1860828"/>
                </a:moveTo>
                <a:lnTo>
                  <a:pt x="959800" y="1889291"/>
                </a:lnTo>
                <a:lnTo>
                  <a:pt x="965326" y="1803411"/>
                </a:lnTo>
                <a:lnTo>
                  <a:pt x="995242" y="1860828"/>
                </a:lnTo>
                <a:close/>
              </a:path>
              <a:path w="3626485" h="3761104">
                <a:moveTo>
                  <a:pt x="161840" y="2562687"/>
                </a:moveTo>
                <a:lnTo>
                  <a:pt x="67327" y="2638588"/>
                </a:lnTo>
                <a:lnTo>
                  <a:pt x="0" y="2611215"/>
                </a:lnTo>
                <a:lnTo>
                  <a:pt x="74394" y="2600335"/>
                </a:lnTo>
                <a:lnTo>
                  <a:pt x="149874" y="2539720"/>
                </a:lnTo>
                <a:lnTo>
                  <a:pt x="161840" y="2562687"/>
                </a:lnTo>
                <a:close/>
              </a:path>
              <a:path w="3626485" h="3761104">
                <a:moveTo>
                  <a:pt x="1007208" y="1883795"/>
                </a:moveTo>
                <a:lnTo>
                  <a:pt x="912695" y="1959696"/>
                </a:lnTo>
                <a:lnTo>
                  <a:pt x="845368" y="1932323"/>
                </a:lnTo>
                <a:lnTo>
                  <a:pt x="919763" y="1921443"/>
                </a:lnTo>
                <a:lnTo>
                  <a:pt x="995242" y="1860828"/>
                </a:lnTo>
                <a:lnTo>
                  <a:pt x="1007208" y="1883795"/>
                </a:lnTo>
                <a:close/>
              </a:path>
              <a:path w="3626485" h="3761104">
                <a:moveTo>
                  <a:pt x="2504828" y="648521"/>
                </a:moveTo>
                <a:lnTo>
                  <a:pt x="2453633" y="689634"/>
                </a:lnTo>
                <a:lnTo>
                  <a:pt x="2480972" y="618814"/>
                </a:lnTo>
                <a:lnTo>
                  <a:pt x="2504828" y="648521"/>
                </a:lnTo>
                <a:close/>
              </a:path>
              <a:path w="3626485" h="3761104">
                <a:moveTo>
                  <a:pt x="2581629" y="635709"/>
                </a:moveTo>
                <a:lnTo>
                  <a:pt x="2528685" y="678227"/>
                </a:lnTo>
                <a:lnTo>
                  <a:pt x="2521084" y="602889"/>
                </a:lnTo>
                <a:lnTo>
                  <a:pt x="2581629" y="635709"/>
                </a:lnTo>
                <a:close/>
              </a:path>
              <a:path w="3626485" h="3761104">
                <a:moveTo>
                  <a:pt x="3049239" y="276473"/>
                </a:moveTo>
                <a:lnTo>
                  <a:pt x="2593738" y="642273"/>
                </a:lnTo>
                <a:lnTo>
                  <a:pt x="2554558" y="576008"/>
                </a:lnTo>
                <a:lnTo>
                  <a:pt x="2641499" y="571341"/>
                </a:lnTo>
                <a:lnTo>
                  <a:pt x="2992642" y="289348"/>
                </a:lnTo>
                <a:lnTo>
                  <a:pt x="3049239" y="276473"/>
                </a:lnTo>
                <a:close/>
              </a:path>
              <a:path w="3626485" h="3761104">
                <a:moveTo>
                  <a:pt x="115420" y="2779137"/>
                </a:moveTo>
                <a:lnTo>
                  <a:pt x="112414" y="2700109"/>
                </a:lnTo>
                <a:lnTo>
                  <a:pt x="42766" y="2739753"/>
                </a:lnTo>
                <a:lnTo>
                  <a:pt x="82651" y="2675146"/>
                </a:lnTo>
                <a:lnTo>
                  <a:pt x="6943" y="2687080"/>
                </a:lnTo>
                <a:lnTo>
                  <a:pt x="161840" y="2562687"/>
                </a:lnTo>
                <a:lnTo>
                  <a:pt x="201649" y="2481853"/>
                </a:lnTo>
                <a:lnTo>
                  <a:pt x="196122" y="2567733"/>
                </a:lnTo>
                <a:lnTo>
                  <a:pt x="259787" y="2516605"/>
                </a:lnTo>
                <a:lnTo>
                  <a:pt x="225885" y="2592695"/>
                </a:lnTo>
                <a:lnTo>
                  <a:pt x="298311" y="2583397"/>
                </a:lnTo>
                <a:lnTo>
                  <a:pt x="239897" y="2630308"/>
                </a:lnTo>
                <a:lnTo>
                  <a:pt x="251787" y="2637048"/>
                </a:lnTo>
                <a:lnTo>
                  <a:pt x="150710" y="2718220"/>
                </a:lnTo>
                <a:lnTo>
                  <a:pt x="115420" y="2779137"/>
                </a:lnTo>
                <a:close/>
              </a:path>
              <a:path w="3626485" h="3761104">
                <a:moveTo>
                  <a:pt x="1043701" y="1854489"/>
                </a:moveTo>
                <a:lnTo>
                  <a:pt x="1007208" y="1883795"/>
                </a:lnTo>
                <a:lnTo>
                  <a:pt x="1047017" y="1802961"/>
                </a:lnTo>
                <a:lnTo>
                  <a:pt x="1043701" y="1854489"/>
                </a:lnTo>
                <a:close/>
              </a:path>
              <a:path w="3626485" h="3761104">
                <a:moveTo>
                  <a:pt x="960788" y="2100245"/>
                </a:moveTo>
                <a:lnTo>
                  <a:pt x="957783" y="2021217"/>
                </a:lnTo>
                <a:lnTo>
                  <a:pt x="886822" y="2061916"/>
                </a:lnTo>
                <a:lnTo>
                  <a:pt x="928019" y="1996255"/>
                </a:lnTo>
                <a:lnTo>
                  <a:pt x="844359" y="1998286"/>
                </a:lnTo>
                <a:lnTo>
                  <a:pt x="912695" y="1959696"/>
                </a:lnTo>
                <a:lnTo>
                  <a:pt x="1043701" y="1854489"/>
                </a:lnTo>
                <a:lnTo>
                  <a:pt x="1041490" y="1888841"/>
                </a:lnTo>
                <a:lnTo>
                  <a:pt x="1105155" y="1837713"/>
                </a:lnTo>
                <a:lnTo>
                  <a:pt x="1071254" y="1913803"/>
                </a:lnTo>
                <a:lnTo>
                  <a:pt x="1143679" y="1904505"/>
                </a:lnTo>
                <a:lnTo>
                  <a:pt x="1085265" y="1951416"/>
                </a:lnTo>
                <a:lnTo>
                  <a:pt x="1097155" y="1958156"/>
                </a:lnTo>
                <a:lnTo>
                  <a:pt x="996079" y="2039328"/>
                </a:lnTo>
                <a:lnTo>
                  <a:pt x="960788" y="2100245"/>
                </a:lnTo>
                <a:close/>
              </a:path>
              <a:path w="3626485" h="3761104">
                <a:moveTo>
                  <a:pt x="198423" y="2777633"/>
                </a:moveTo>
                <a:lnTo>
                  <a:pt x="150710" y="2718220"/>
                </a:lnTo>
                <a:lnTo>
                  <a:pt x="251787" y="2637048"/>
                </a:lnTo>
                <a:lnTo>
                  <a:pt x="263677" y="2643787"/>
                </a:lnTo>
                <a:lnTo>
                  <a:pt x="190823" y="2702294"/>
                </a:lnTo>
                <a:lnTo>
                  <a:pt x="198423" y="2777633"/>
                </a:lnTo>
                <a:close/>
              </a:path>
              <a:path w="3626485" h="3761104">
                <a:moveTo>
                  <a:pt x="1043792" y="2098741"/>
                </a:moveTo>
                <a:lnTo>
                  <a:pt x="996079" y="2039328"/>
                </a:lnTo>
                <a:lnTo>
                  <a:pt x="1097155" y="1958156"/>
                </a:lnTo>
                <a:lnTo>
                  <a:pt x="1109045" y="1964896"/>
                </a:lnTo>
                <a:lnTo>
                  <a:pt x="1036192" y="2023403"/>
                </a:lnTo>
                <a:lnTo>
                  <a:pt x="1043792" y="2098741"/>
                </a:lnTo>
                <a:close/>
              </a:path>
              <a:path w="3626485" h="3761104">
                <a:moveTo>
                  <a:pt x="263477" y="2741678"/>
                </a:moveTo>
                <a:lnTo>
                  <a:pt x="190823" y="2702294"/>
                </a:lnTo>
                <a:lnTo>
                  <a:pt x="224297" y="2675413"/>
                </a:lnTo>
                <a:lnTo>
                  <a:pt x="263477" y="2741678"/>
                </a:lnTo>
                <a:close/>
              </a:path>
              <a:path w="3626485" h="3761104">
                <a:moveTo>
                  <a:pt x="311238" y="2670746"/>
                </a:moveTo>
                <a:lnTo>
                  <a:pt x="224297" y="2675413"/>
                </a:lnTo>
                <a:lnTo>
                  <a:pt x="263677" y="2643787"/>
                </a:lnTo>
                <a:lnTo>
                  <a:pt x="311238" y="2670746"/>
                </a:lnTo>
                <a:close/>
              </a:path>
              <a:path w="3626485" h="3761104">
                <a:moveTo>
                  <a:pt x="1108845" y="2062786"/>
                </a:moveTo>
                <a:lnTo>
                  <a:pt x="1036192" y="2023403"/>
                </a:lnTo>
                <a:lnTo>
                  <a:pt x="1069665" y="1996521"/>
                </a:lnTo>
                <a:lnTo>
                  <a:pt x="1108845" y="2062786"/>
                </a:lnTo>
                <a:close/>
              </a:path>
              <a:path w="3626485" h="3761104">
                <a:moveTo>
                  <a:pt x="1156606" y="1991854"/>
                </a:moveTo>
                <a:lnTo>
                  <a:pt x="1069665" y="1996521"/>
                </a:lnTo>
                <a:lnTo>
                  <a:pt x="1109045" y="1964896"/>
                </a:lnTo>
                <a:lnTo>
                  <a:pt x="1156606" y="1991854"/>
                </a:lnTo>
                <a:close/>
              </a:path>
              <a:path w="3626485" h="3761104">
                <a:moveTo>
                  <a:pt x="1588536" y="1938174"/>
                </a:moveTo>
                <a:lnTo>
                  <a:pt x="1509899" y="1887307"/>
                </a:lnTo>
                <a:lnTo>
                  <a:pt x="2354610" y="1208942"/>
                </a:lnTo>
                <a:lnTo>
                  <a:pt x="2365639" y="1232662"/>
                </a:lnTo>
                <a:lnTo>
                  <a:pt x="1594063" y="1852294"/>
                </a:lnTo>
                <a:lnTo>
                  <a:pt x="1588536" y="1938174"/>
                </a:lnTo>
                <a:close/>
              </a:path>
              <a:path w="3626485" h="3761104">
                <a:moveTo>
                  <a:pt x="2433247" y="1259809"/>
                </a:moveTo>
                <a:lnTo>
                  <a:pt x="2354610" y="1208942"/>
                </a:lnTo>
                <a:lnTo>
                  <a:pt x="3200635" y="529523"/>
                </a:lnTo>
                <a:lnTo>
                  <a:pt x="3211070" y="553719"/>
                </a:lnTo>
                <a:lnTo>
                  <a:pt x="2438774" y="1173929"/>
                </a:lnTo>
                <a:lnTo>
                  <a:pt x="2433247" y="1259809"/>
                </a:lnTo>
                <a:close/>
              </a:path>
              <a:path w="3626485" h="3761104">
                <a:moveTo>
                  <a:pt x="3271900" y="553733"/>
                </a:moveTo>
                <a:lnTo>
                  <a:pt x="3258774" y="564275"/>
                </a:lnTo>
                <a:lnTo>
                  <a:pt x="3200635" y="529523"/>
                </a:lnTo>
                <a:lnTo>
                  <a:pt x="3301493" y="448527"/>
                </a:lnTo>
                <a:lnTo>
                  <a:pt x="3317467" y="451987"/>
                </a:lnTo>
                <a:lnTo>
                  <a:pt x="3325419" y="461889"/>
                </a:lnTo>
                <a:lnTo>
                  <a:pt x="3284143" y="495037"/>
                </a:lnTo>
                <a:lnTo>
                  <a:pt x="3275762" y="534344"/>
                </a:lnTo>
                <a:lnTo>
                  <a:pt x="3271900" y="553733"/>
                </a:lnTo>
                <a:close/>
              </a:path>
              <a:path w="3626485" h="3761104">
                <a:moveTo>
                  <a:pt x="1627992" y="1922776"/>
                </a:moveTo>
                <a:lnTo>
                  <a:pt x="1594063" y="1852294"/>
                </a:lnTo>
                <a:lnTo>
                  <a:pt x="2365639" y="1232662"/>
                </a:lnTo>
                <a:lnTo>
                  <a:pt x="2376668" y="1256382"/>
                </a:lnTo>
                <a:lnTo>
                  <a:pt x="2318816" y="1302841"/>
                </a:lnTo>
                <a:lnTo>
                  <a:pt x="2345747" y="1313790"/>
                </a:lnTo>
                <a:lnTo>
                  <a:pt x="1675097" y="1852370"/>
                </a:lnTo>
                <a:lnTo>
                  <a:pt x="1627992" y="1922776"/>
                </a:lnTo>
                <a:close/>
              </a:path>
              <a:path w="3626485" h="3761104">
                <a:moveTo>
                  <a:pt x="2472704" y="1244411"/>
                </a:moveTo>
                <a:lnTo>
                  <a:pt x="2438774" y="1173929"/>
                </a:lnTo>
                <a:lnTo>
                  <a:pt x="3211070" y="553719"/>
                </a:lnTo>
                <a:lnTo>
                  <a:pt x="3221505" y="577916"/>
                </a:lnTo>
                <a:lnTo>
                  <a:pt x="3164841" y="623422"/>
                </a:lnTo>
                <a:lnTo>
                  <a:pt x="3194310" y="632333"/>
                </a:lnTo>
                <a:lnTo>
                  <a:pt x="2520465" y="1173479"/>
                </a:lnTo>
                <a:lnTo>
                  <a:pt x="2472704" y="1244411"/>
                </a:lnTo>
                <a:close/>
              </a:path>
              <a:path w="3626485" h="3761104">
                <a:moveTo>
                  <a:pt x="3296109" y="518004"/>
                </a:moveTo>
                <a:lnTo>
                  <a:pt x="3284143" y="495037"/>
                </a:lnTo>
                <a:lnTo>
                  <a:pt x="3325419" y="461889"/>
                </a:lnTo>
                <a:lnTo>
                  <a:pt x="3296109" y="518004"/>
                </a:lnTo>
                <a:close/>
              </a:path>
              <a:path w="3626485" h="3761104">
                <a:moveTo>
                  <a:pt x="1548499" y="1970326"/>
                </a:moveTo>
                <a:lnTo>
                  <a:pt x="1474104" y="1981206"/>
                </a:lnTo>
                <a:lnTo>
                  <a:pt x="1531956" y="1934746"/>
                </a:lnTo>
                <a:lnTo>
                  <a:pt x="1548499" y="1970326"/>
                </a:lnTo>
                <a:close/>
              </a:path>
              <a:path w="3626485" h="3761104">
                <a:moveTo>
                  <a:pt x="2393211" y="1291962"/>
                </a:moveTo>
                <a:lnTo>
                  <a:pt x="2318816" y="1302841"/>
                </a:lnTo>
                <a:lnTo>
                  <a:pt x="2376668" y="1256382"/>
                </a:lnTo>
                <a:lnTo>
                  <a:pt x="2393211" y="1291962"/>
                </a:lnTo>
                <a:close/>
              </a:path>
              <a:path w="3626485" h="3761104">
                <a:moveTo>
                  <a:pt x="3236610" y="614651"/>
                </a:moveTo>
                <a:lnTo>
                  <a:pt x="3164841" y="623422"/>
                </a:lnTo>
                <a:lnTo>
                  <a:pt x="3221505" y="577916"/>
                </a:lnTo>
                <a:lnTo>
                  <a:pt x="3231940" y="602113"/>
                </a:lnTo>
                <a:lnTo>
                  <a:pt x="3236610" y="614651"/>
                </a:lnTo>
                <a:close/>
              </a:path>
              <a:path w="3626485" h="3761104">
                <a:moveTo>
                  <a:pt x="860377" y="2604380"/>
                </a:moveTo>
                <a:lnTo>
                  <a:pt x="820340" y="2636532"/>
                </a:lnTo>
                <a:lnTo>
                  <a:pt x="781739" y="2553513"/>
                </a:lnTo>
                <a:lnTo>
                  <a:pt x="860377" y="2604380"/>
                </a:lnTo>
                <a:close/>
              </a:path>
              <a:path w="3626485" h="3761104">
                <a:moveTo>
                  <a:pt x="2500022" y="1450509"/>
                </a:moveTo>
                <a:lnTo>
                  <a:pt x="1776078" y="2031889"/>
                </a:lnTo>
                <a:lnTo>
                  <a:pt x="1712688" y="2001353"/>
                </a:lnTo>
                <a:lnTo>
                  <a:pt x="1763151" y="1944540"/>
                </a:lnTo>
                <a:lnTo>
                  <a:pt x="1699334" y="1963213"/>
                </a:lnTo>
                <a:lnTo>
                  <a:pt x="1733235" y="1887123"/>
                </a:lnTo>
                <a:lnTo>
                  <a:pt x="1669570" y="1938251"/>
                </a:lnTo>
                <a:lnTo>
                  <a:pt x="1675097" y="1852370"/>
                </a:lnTo>
                <a:lnTo>
                  <a:pt x="2345747" y="1313790"/>
                </a:lnTo>
                <a:lnTo>
                  <a:pt x="2372677" y="1324739"/>
                </a:lnTo>
                <a:lnTo>
                  <a:pt x="2317807" y="1368804"/>
                </a:lnTo>
                <a:lnTo>
                  <a:pt x="2393515" y="1356871"/>
                </a:lnTo>
                <a:lnTo>
                  <a:pt x="2360269" y="1432434"/>
                </a:lnTo>
                <a:lnTo>
                  <a:pt x="2429918" y="1392790"/>
                </a:lnTo>
                <a:lnTo>
                  <a:pt x="2432923" y="1471818"/>
                </a:lnTo>
                <a:lnTo>
                  <a:pt x="2484118" y="1430705"/>
                </a:lnTo>
                <a:lnTo>
                  <a:pt x="2500022" y="1450509"/>
                </a:lnTo>
                <a:close/>
              </a:path>
              <a:path w="3626485" h="3761104">
                <a:moveTo>
                  <a:pt x="2866269" y="1172675"/>
                </a:moveTo>
                <a:lnTo>
                  <a:pt x="2630055" y="1362372"/>
                </a:lnTo>
                <a:lnTo>
                  <a:pt x="2558713" y="1321934"/>
                </a:lnTo>
                <a:lnTo>
                  <a:pt x="2617128" y="1275023"/>
                </a:lnTo>
                <a:lnTo>
                  <a:pt x="2544702" y="1284321"/>
                </a:lnTo>
                <a:lnTo>
                  <a:pt x="2578603" y="1208231"/>
                </a:lnTo>
                <a:lnTo>
                  <a:pt x="2514938" y="1259359"/>
                </a:lnTo>
                <a:lnTo>
                  <a:pt x="2520465" y="1173479"/>
                </a:lnTo>
                <a:lnTo>
                  <a:pt x="3194310" y="632333"/>
                </a:lnTo>
                <a:lnTo>
                  <a:pt x="3209044" y="636788"/>
                </a:lnTo>
                <a:lnTo>
                  <a:pt x="3188773" y="669355"/>
                </a:lnTo>
                <a:lnTo>
                  <a:pt x="3163833" y="689385"/>
                </a:lnTo>
                <a:lnTo>
                  <a:pt x="3182943" y="690326"/>
                </a:lnTo>
                <a:lnTo>
                  <a:pt x="2866269" y="1172675"/>
                </a:lnTo>
                <a:close/>
              </a:path>
              <a:path w="3626485" h="3761104">
                <a:moveTo>
                  <a:pt x="894178" y="2577235"/>
                </a:moveTo>
                <a:lnTo>
                  <a:pt x="860377" y="2604380"/>
                </a:lnTo>
                <a:lnTo>
                  <a:pt x="865903" y="2518500"/>
                </a:lnTo>
                <a:lnTo>
                  <a:pt x="894178" y="2577235"/>
                </a:lnTo>
                <a:close/>
              </a:path>
              <a:path w="3626485" h="3761104">
                <a:moveTo>
                  <a:pt x="1541431" y="2008579"/>
                </a:moveTo>
                <a:lnTo>
                  <a:pt x="1473096" y="2047169"/>
                </a:lnTo>
                <a:lnTo>
                  <a:pt x="1527966" y="2003104"/>
                </a:lnTo>
                <a:lnTo>
                  <a:pt x="1541431" y="2008579"/>
                </a:lnTo>
                <a:close/>
              </a:path>
              <a:path w="3626485" h="3761104">
                <a:moveTo>
                  <a:pt x="2386143" y="1330214"/>
                </a:moveTo>
                <a:lnTo>
                  <a:pt x="2317807" y="1368804"/>
                </a:lnTo>
                <a:lnTo>
                  <a:pt x="2372677" y="1324739"/>
                </a:lnTo>
                <a:lnTo>
                  <a:pt x="2386143" y="1330214"/>
                </a:lnTo>
                <a:close/>
              </a:path>
              <a:path w="3626485" h="3761104">
                <a:moveTo>
                  <a:pt x="976422" y="2602952"/>
                </a:moveTo>
                <a:lnTo>
                  <a:pt x="775632" y="2656147"/>
                </a:lnTo>
                <a:lnTo>
                  <a:pt x="745945" y="2647412"/>
                </a:lnTo>
                <a:lnTo>
                  <a:pt x="820340" y="2636532"/>
                </a:lnTo>
                <a:lnTo>
                  <a:pt x="894178" y="2577235"/>
                </a:lnTo>
                <a:lnTo>
                  <a:pt x="899833" y="2588982"/>
                </a:lnTo>
                <a:lnTo>
                  <a:pt x="945383" y="2552402"/>
                </a:lnTo>
                <a:lnTo>
                  <a:pt x="942067" y="2603930"/>
                </a:lnTo>
                <a:lnTo>
                  <a:pt x="1005732" y="2552802"/>
                </a:lnTo>
                <a:lnTo>
                  <a:pt x="1000644" y="2565983"/>
                </a:lnTo>
                <a:lnTo>
                  <a:pt x="976422" y="2602952"/>
                </a:lnTo>
                <a:close/>
              </a:path>
              <a:path w="3626485" h="3761104">
                <a:moveTo>
                  <a:pt x="945383" y="2552402"/>
                </a:moveTo>
                <a:lnTo>
                  <a:pt x="899833" y="2588982"/>
                </a:lnTo>
                <a:lnTo>
                  <a:pt x="947594" y="2518050"/>
                </a:lnTo>
                <a:lnTo>
                  <a:pt x="945383" y="2552402"/>
                </a:lnTo>
                <a:close/>
              </a:path>
              <a:path w="3626485" h="3761104">
                <a:moveTo>
                  <a:pt x="987507" y="2600015"/>
                </a:moveTo>
                <a:lnTo>
                  <a:pt x="976422" y="2602952"/>
                </a:lnTo>
                <a:lnTo>
                  <a:pt x="1000644" y="2565983"/>
                </a:lnTo>
                <a:lnTo>
                  <a:pt x="987507" y="2600015"/>
                </a:lnTo>
                <a:close/>
              </a:path>
              <a:path w="3626485" h="3761104">
                <a:moveTo>
                  <a:pt x="1639406" y="2109069"/>
                </a:moveTo>
                <a:lnTo>
                  <a:pt x="1588212" y="2150182"/>
                </a:lnTo>
                <a:lnTo>
                  <a:pt x="1615550" y="2079363"/>
                </a:lnTo>
                <a:lnTo>
                  <a:pt x="1639406" y="2109069"/>
                </a:lnTo>
                <a:close/>
              </a:path>
              <a:path w="3626485" h="3761104">
                <a:moveTo>
                  <a:pt x="2484118" y="1430705"/>
                </a:moveTo>
                <a:lnTo>
                  <a:pt x="2432923" y="1471818"/>
                </a:lnTo>
                <a:lnTo>
                  <a:pt x="2460261" y="1400998"/>
                </a:lnTo>
                <a:lnTo>
                  <a:pt x="2484118" y="1430705"/>
                </a:lnTo>
                <a:close/>
              </a:path>
              <a:path w="3626485" h="3761104">
                <a:moveTo>
                  <a:pt x="649404" y="3555647"/>
                </a:moveTo>
                <a:lnTo>
                  <a:pt x="588399" y="3588887"/>
                </a:lnTo>
                <a:lnTo>
                  <a:pt x="587632" y="3588966"/>
                </a:lnTo>
                <a:lnTo>
                  <a:pt x="586319" y="3590020"/>
                </a:lnTo>
                <a:lnTo>
                  <a:pt x="568446" y="3571797"/>
                </a:lnTo>
                <a:lnTo>
                  <a:pt x="544817" y="3590772"/>
                </a:lnTo>
                <a:lnTo>
                  <a:pt x="524395" y="3590885"/>
                </a:lnTo>
                <a:lnTo>
                  <a:pt x="461662" y="3559822"/>
                </a:lnTo>
                <a:lnTo>
                  <a:pt x="402287" y="3542351"/>
                </a:lnTo>
                <a:lnTo>
                  <a:pt x="386382" y="3522547"/>
                </a:lnTo>
                <a:lnTo>
                  <a:pt x="472639" y="3371835"/>
                </a:lnTo>
                <a:lnTo>
                  <a:pt x="976422" y="2602952"/>
                </a:lnTo>
                <a:lnTo>
                  <a:pt x="987507" y="2600015"/>
                </a:lnTo>
                <a:lnTo>
                  <a:pt x="1587010" y="2118571"/>
                </a:lnTo>
                <a:lnTo>
                  <a:pt x="1588212" y="2150182"/>
                </a:lnTo>
                <a:lnTo>
                  <a:pt x="1639406" y="2109069"/>
                </a:lnTo>
                <a:lnTo>
                  <a:pt x="1663263" y="2138776"/>
                </a:lnTo>
                <a:lnTo>
                  <a:pt x="1716208" y="2096257"/>
                </a:lnTo>
                <a:lnTo>
                  <a:pt x="1728317" y="2102821"/>
                </a:lnTo>
                <a:lnTo>
                  <a:pt x="2843649" y="1207128"/>
                </a:lnTo>
                <a:lnTo>
                  <a:pt x="2775791" y="1310489"/>
                </a:lnTo>
                <a:lnTo>
                  <a:pt x="1044637" y="2700731"/>
                </a:lnTo>
                <a:lnTo>
                  <a:pt x="1056527" y="2707470"/>
                </a:lnTo>
                <a:lnTo>
                  <a:pt x="2753171" y="1344942"/>
                </a:lnTo>
                <a:lnTo>
                  <a:pt x="2814363" y="1328377"/>
                </a:lnTo>
                <a:lnTo>
                  <a:pt x="2763901" y="1385191"/>
                </a:lnTo>
                <a:lnTo>
                  <a:pt x="2666763" y="1463200"/>
                </a:lnTo>
                <a:lnTo>
                  <a:pt x="2673013" y="1470983"/>
                </a:lnTo>
                <a:lnTo>
                  <a:pt x="2232192" y="2137958"/>
                </a:lnTo>
                <a:lnTo>
                  <a:pt x="617871" y="3434375"/>
                </a:lnTo>
                <a:lnTo>
                  <a:pt x="639928" y="3481814"/>
                </a:lnTo>
                <a:lnTo>
                  <a:pt x="582077" y="3528274"/>
                </a:lnTo>
                <a:lnTo>
                  <a:pt x="635938" y="3550172"/>
                </a:lnTo>
                <a:lnTo>
                  <a:pt x="587632" y="3588966"/>
                </a:lnTo>
                <a:lnTo>
                  <a:pt x="587845" y="3589188"/>
                </a:lnTo>
                <a:lnTo>
                  <a:pt x="636264" y="3550304"/>
                </a:lnTo>
                <a:lnTo>
                  <a:pt x="649404" y="3555647"/>
                </a:lnTo>
                <a:close/>
              </a:path>
              <a:path w="3626485" h="3761104">
                <a:moveTo>
                  <a:pt x="1716208" y="2096257"/>
                </a:moveTo>
                <a:lnTo>
                  <a:pt x="1663263" y="2138776"/>
                </a:lnTo>
                <a:lnTo>
                  <a:pt x="1655663" y="2063437"/>
                </a:lnTo>
                <a:lnTo>
                  <a:pt x="1716208" y="2096257"/>
                </a:lnTo>
                <a:close/>
              </a:path>
              <a:path w="3626485" h="3761104">
                <a:moveTo>
                  <a:pt x="2573028" y="1424457"/>
                </a:moveTo>
                <a:lnTo>
                  <a:pt x="1728317" y="2102821"/>
                </a:lnTo>
                <a:lnTo>
                  <a:pt x="1689136" y="2036556"/>
                </a:lnTo>
                <a:lnTo>
                  <a:pt x="1776078" y="2031889"/>
                </a:lnTo>
                <a:lnTo>
                  <a:pt x="2500022" y="1450509"/>
                </a:lnTo>
                <a:lnTo>
                  <a:pt x="2507974" y="1460411"/>
                </a:lnTo>
                <a:lnTo>
                  <a:pt x="2560919" y="1417893"/>
                </a:lnTo>
                <a:lnTo>
                  <a:pt x="2573028" y="1424457"/>
                </a:lnTo>
                <a:close/>
              </a:path>
              <a:path w="3626485" h="3761104">
                <a:moveTo>
                  <a:pt x="2560919" y="1417893"/>
                </a:moveTo>
                <a:lnTo>
                  <a:pt x="2507974" y="1460411"/>
                </a:lnTo>
                <a:lnTo>
                  <a:pt x="2500374" y="1385073"/>
                </a:lnTo>
                <a:lnTo>
                  <a:pt x="2560919" y="1417893"/>
                </a:lnTo>
                <a:close/>
              </a:path>
              <a:path w="3626485" h="3761104">
                <a:moveTo>
                  <a:pt x="2843649" y="1207128"/>
                </a:moveTo>
                <a:lnTo>
                  <a:pt x="2573028" y="1424457"/>
                </a:lnTo>
                <a:lnTo>
                  <a:pt x="2535161" y="1357137"/>
                </a:lnTo>
                <a:lnTo>
                  <a:pt x="2630055" y="1362372"/>
                </a:lnTo>
                <a:lnTo>
                  <a:pt x="2866269" y="1172675"/>
                </a:lnTo>
                <a:lnTo>
                  <a:pt x="2843649" y="1207128"/>
                </a:lnTo>
                <a:close/>
              </a:path>
              <a:path w="3626485" h="3761104">
                <a:moveTo>
                  <a:pt x="1056527" y="2707470"/>
                </a:moveTo>
                <a:lnTo>
                  <a:pt x="1044637" y="2700731"/>
                </a:lnTo>
                <a:lnTo>
                  <a:pt x="1046606" y="2699149"/>
                </a:lnTo>
                <a:lnTo>
                  <a:pt x="1056527" y="2707470"/>
                </a:lnTo>
                <a:close/>
              </a:path>
              <a:path w="3626485" h="3761104">
                <a:moveTo>
                  <a:pt x="2753171" y="1344942"/>
                </a:moveTo>
                <a:lnTo>
                  <a:pt x="1056527" y="2707470"/>
                </a:lnTo>
                <a:lnTo>
                  <a:pt x="1046606" y="2699149"/>
                </a:lnTo>
                <a:lnTo>
                  <a:pt x="2775791" y="1310489"/>
                </a:lnTo>
                <a:lnTo>
                  <a:pt x="2753171" y="1344942"/>
                </a:lnTo>
                <a:close/>
              </a:path>
              <a:path w="3626485" h="3761104">
                <a:moveTo>
                  <a:pt x="2673013" y="1470983"/>
                </a:moveTo>
                <a:lnTo>
                  <a:pt x="2666763" y="1463200"/>
                </a:lnTo>
                <a:lnTo>
                  <a:pt x="2691047" y="1443697"/>
                </a:lnTo>
                <a:lnTo>
                  <a:pt x="2673013" y="1470983"/>
                </a:lnTo>
                <a:close/>
              </a:path>
              <a:path w="3626485" h="3761104">
                <a:moveTo>
                  <a:pt x="2714476" y="1522613"/>
                </a:moveTo>
                <a:lnTo>
                  <a:pt x="2673013" y="1470983"/>
                </a:lnTo>
                <a:lnTo>
                  <a:pt x="2691047" y="1443697"/>
                </a:lnTo>
                <a:lnTo>
                  <a:pt x="2763901" y="1385191"/>
                </a:lnTo>
                <a:lnTo>
                  <a:pt x="2776579" y="1391298"/>
                </a:lnTo>
                <a:lnTo>
                  <a:pt x="2706875" y="1447274"/>
                </a:lnTo>
                <a:lnTo>
                  <a:pt x="2714476" y="1522613"/>
                </a:lnTo>
                <a:close/>
              </a:path>
              <a:path w="3626485" h="3761104">
                <a:moveTo>
                  <a:pt x="2779529" y="1486658"/>
                </a:moveTo>
                <a:lnTo>
                  <a:pt x="2706875" y="1447274"/>
                </a:lnTo>
                <a:lnTo>
                  <a:pt x="2740349" y="1420393"/>
                </a:lnTo>
                <a:lnTo>
                  <a:pt x="2779529" y="1486658"/>
                </a:lnTo>
                <a:close/>
              </a:path>
              <a:path w="3626485" h="3761104">
                <a:moveTo>
                  <a:pt x="2827290" y="1415726"/>
                </a:moveTo>
                <a:lnTo>
                  <a:pt x="2740349" y="1420393"/>
                </a:lnTo>
                <a:lnTo>
                  <a:pt x="2776579" y="1391298"/>
                </a:lnTo>
                <a:lnTo>
                  <a:pt x="2827290" y="1415726"/>
                </a:lnTo>
                <a:close/>
              </a:path>
              <a:path w="3626485" h="3761104">
                <a:moveTo>
                  <a:pt x="695852" y="3485769"/>
                </a:moveTo>
                <a:lnTo>
                  <a:pt x="617871" y="3434375"/>
                </a:lnTo>
                <a:lnTo>
                  <a:pt x="1461928" y="2756536"/>
                </a:lnTo>
                <a:lnTo>
                  <a:pt x="1472956" y="2780256"/>
                </a:lnTo>
                <a:lnTo>
                  <a:pt x="701379" y="3399889"/>
                </a:lnTo>
                <a:lnTo>
                  <a:pt x="695852" y="3485769"/>
                </a:lnTo>
                <a:close/>
              </a:path>
              <a:path w="3626485" h="3761104">
                <a:moveTo>
                  <a:pt x="1540565" y="2807403"/>
                </a:moveTo>
                <a:lnTo>
                  <a:pt x="1461928" y="2756536"/>
                </a:lnTo>
                <a:lnTo>
                  <a:pt x="2232192" y="2137958"/>
                </a:lnTo>
                <a:lnTo>
                  <a:pt x="2186306" y="2207384"/>
                </a:lnTo>
                <a:lnTo>
                  <a:pt x="1546092" y="2721523"/>
                </a:lnTo>
                <a:lnTo>
                  <a:pt x="1540565" y="2807403"/>
                </a:lnTo>
                <a:close/>
              </a:path>
              <a:path w="3626485" h="3761104">
                <a:moveTo>
                  <a:pt x="735309" y="3470371"/>
                </a:moveTo>
                <a:lnTo>
                  <a:pt x="701379" y="3399889"/>
                </a:lnTo>
                <a:lnTo>
                  <a:pt x="1472956" y="2780256"/>
                </a:lnTo>
                <a:lnTo>
                  <a:pt x="1483985" y="2803976"/>
                </a:lnTo>
                <a:lnTo>
                  <a:pt x="1426133" y="2850435"/>
                </a:lnTo>
                <a:lnTo>
                  <a:pt x="1453064" y="2861384"/>
                </a:lnTo>
                <a:lnTo>
                  <a:pt x="783069" y="3399438"/>
                </a:lnTo>
                <a:lnTo>
                  <a:pt x="735309" y="3470371"/>
                </a:lnTo>
                <a:close/>
              </a:path>
              <a:path w="3626485" h="3761104">
                <a:moveTo>
                  <a:pt x="1580021" y="2792005"/>
                </a:moveTo>
                <a:lnTo>
                  <a:pt x="1546092" y="2721523"/>
                </a:lnTo>
                <a:lnTo>
                  <a:pt x="2186306" y="2207384"/>
                </a:lnTo>
                <a:lnTo>
                  <a:pt x="2094535" y="2346237"/>
                </a:lnTo>
                <a:lnTo>
                  <a:pt x="1627782" y="2721073"/>
                </a:lnTo>
                <a:lnTo>
                  <a:pt x="1580021" y="2792005"/>
                </a:lnTo>
                <a:close/>
              </a:path>
              <a:path w="3626485" h="3761104">
                <a:moveTo>
                  <a:pt x="656471" y="3517394"/>
                </a:moveTo>
                <a:lnTo>
                  <a:pt x="582077" y="3528274"/>
                </a:lnTo>
                <a:lnTo>
                  <a:pt x="639928" y="3481814"/>
                </a:lnTo>
                <a:lnTo>
                  <a:pt x="656471" y="3517394"/>
                </a:lnTo>
                <a:close/>
              </a:path>
              <a:path w="3626485" h="3761104">
                <a:moveTo>
                  <a:pt x="1500528" y="2839556"/>
                </a:moveTo>
                <a:lnTo>
                  <a:pt x="1426133" y="2850435"/>
                </a:lnTo>
                <a:lnTo>
                  <a:pt x="1483985" y="2803976"/>
                </a:lnTo>
                <a:lnTo>
                  <a:pt x="1500528" y="2839556"/>
                </a:lnTo>
                <a:close/>
              </a:path>
              <a:path w="3626485" h="3761104">
                <a:moveTo>
                  <a:pt x="1615292" y="3008005"/>
                </a:moveTo>
                <a:lnTo>
                  <a:pt x="892002" y="3588859"/>
                </a:lnTo>
                <a:lnTo>
                  <a:pt x="820661" y="3548421"/>
                </a:lnTo>
                <a:lnTo>
                  <a:pt x="879076" y="3501510"/>
                </a:lnTo>
                <a:lnTo>
                  <a:pt x="806650" y="3510808"/>
                </a:lnTo>
                <a:lnTo>
                  <a:pt x="840551" y="3434718"/>
                </a:lnTo>
                <a:lnTo>
                  <a:pt x="777543" y="3485319"/>
                </a:lnTo>
                <a:lnTo>
                  <a:pt x="783069" y="3399438"/>
                </a:lnTo>
                <a:lnTo>
                  <a:pt x="1453064" y="2861384"/>
                </a:lnTo>
                <a:lnTo>
                  <a:pt x="1479995" y="2872334"/>
                </a:lnTo>
                <a:lnTo>
                  <a:pt x="1425125" y="2916398"/>
                </a:lnTo>
                <a:lnTo>
                  <a:pt x="1500832" y="2904465"/>
                </a:lnTo>
                <a:lnTo>
                  <a:pt x="1467587" y="2980028"/>
                </a:lnTo>
                <a:lnTo>
                  <a:pt x="1537235" y="2940384"/>
                </a:lnTo>
                <a:lnTo>
                  <a:pt x="1540241" y="3019412"/>
                </a:lnTo>
                <a:lnTo>
                  <a:pt x="1591436" y="2978299"/>
                </a:lnTo>
                <a:lnTo>
                  <a:pt x="1615292" y="3008005"/>
                </a:lnTo>
                <a:close/>
              </a:path>
              <a:path w="3626485" h="3761104">
                <a:moveTo>
                  <a:pt x="1727450" y="2901646"/>
                </a:moveTo>
                <a:lnTo>
                  <a:pt x="1666030" y="2869529"/>
                </a:lnTo>
                <a:lnTo>
                  <a:pt x="1724445" y="2822618"/>
                </a:lnTo>
                <a:lnTo>
                  <a:pt x="1652019" y="2831916"/>
                </a:lnTo>
                <a:lnTo>
                  <a:pt x="1685921" y="2755825"/>
                </a:lnTo>
                <a:lnTo>
                  <a:pt x="1622255" y="2806953"/>
                </a:lnTo>
                <a:lnTo>
                  <a:pt x="1627782" y="2721073"/>
                </a:lnTo>
                <a:lnTo>
                  <a:pt x="2094535" y="2346237"/>
                </a:lnTo>
                <a:lnTo>
                  <a:pt x="1727450" y="2901646"/>
                </a:lnTo>
                <a:close/>
              </a:path>
              <a:path w="3626485" h="3761104">
                <a:moveTo>
                  <a:pt x="1493460" y="2877808"/>
                </a:moveTo>
                <a:lnTo>
                  <a:pt x="1425125" y="2916398"/>
                </a:lnTo>
                <a:lnTo>
                  <a:pt x="1479995" y="2872334"/>
                </a:lnTo>
                <a:lnTo>
                  <a:pt x="1493460" y="2877808"/>
                </a:lnTo>
                <a:close/>
              </a:path>
              <a:path w="3626485" h="3761104">
                <a:moveTo>
                  <a:pt x="632719" y="3650487"/>
                </a:moveTo>
                <a:lnTo>
                  <a:pt x="616897" y="3630617"/>
                </a:lnTo>
                <a:lnTo>
                  <a:pt x="619030" y="3628904"/>
                </a:lnTo>
                <a:lnTo>
                  <a:pt x="614113" y="3616564"/>
                </a:lnTo>
                <a:lnTo>
                  <a:pt x="587845" y="3589188"/>
                </a:lnTo>
                <a:lnTo>
                  <a:pt x="588399" y="3588887"/>
                </a:lnTo>
                <a:lnTo>
                  <a:pt x="657432" y="3581776"/>
                </a:lnTo>
                <a:lnTo>
                  <a:pt x="632719" y="3650487"/>
                </a:lnTo>
                <a:close/>
              </a:path>
              <a:path w="3626485" h="3761104">
                <a:moveTo>
                  <a:pt x="2791152" y="1998552"/>
                </a:moveTo>
                <a:lnTo>
                  <a:pt x="2751115" y="2030704"/>
                </a:lnTo>
                <a:lnTo>
                  <a:pt x="2712514" y="1947684"/>
                </a:lnTo>
                <a:lnTo>
                  <a:pt x="2791152" y="1998552"/>
                </a:lnTo>
                <a:close/>
              </a:path>
              <a:path w="3626485" h="3761104">
                <a:moveTo>
                  <a:pt x="3430504" y="1501393"/>
                </a:moveTo>
                <a:lnTo>
                  <a:pt x="3390468" y="1533546"/>
                </a:lnTo>
                <a:lnTo>
                  <a:pt x="3351867" y="1450526"/>
                </a:lnTo>
                <a:lnTo>
                  <a:pt x="3430504" y="1501393"/>
                </a:lnTo>
                <a:close/>
              </a:path>
              <a:path w="3626485" h="3761104">
                <a:moveTo>
                  <a:pt x="1164897" y="3760625"/>
                </a:moveTo>
                <a:lnTo>
                  <a:pt x="1078384" y="3716083"/>
                </a:lnTo>
                <a:lnTo>
                  <a:pt x="1064299" y="3711106"/>
                </a:lnTo>
                <a:lnTo>
                  <a:pt x="1049429" y="3723048"/>
                </a:lnTo>
                <a:lnTo>
                  <a:pt x="1015208" y="3717953"/>
                </a:lnTo>
                <a:lnTo>
                  <a:pt x="990786" y="3721277"/>
                </a:lnTo>
                <a:lnTo>
                  <a:pt x="979675" y="3713911"/>
                </a:lnTo>
                <a:lnTo>
                  <a:pt x="955444" y="3700795"/>
                </a:lnTo>
                <a:lnTo>
                  <a:pt x="927766" y="3690445"/>
                </a:lnTo>
                <a:lnTo>
                  <a:pt x="890414" y="3671577"/>
                </a:lnTo>
                <a:lnTo>
                  <a:pt x="864658" y="3675972"/>
                </a:lnTo>
                <a:lnTo>
                  <a:pt x="835457" y="3683134"/>
                </a:lnTo>
                <a:lnTo>
                  <a:pt x="810188" y="3703427"/>
                </a:lnTo>
                <a:lnTo>
                  <a:pt x="792544" y="3701308"/>
                </a:lnTo>
                <a:lnTo>
                  <a:pt x="761549" y="3709911"/>
                </a:lnTo>
                <a:lnTo>
                  <a:pt x="718293" y="3712072"/>
                </a:lnTo>
                <a:lnTo>
                  <a:pt x="679776" y="3710427"/>
                </a:lnTo>
                <a:lnTo>
                  <a:pt x="632063" y="3651014"/>
                </a:lnTo>
                <a:lnTo>
                  <a:pt x="693179" y="3618222"/>
                </a:lnTo>
                <a:lnTo>
                  <a:pt x="696184" y="3697250"/>
                </a:lnTo>
                <a:lnTo>
                  <a:pt x="747379" y="3656137"/>
                </a:lnTo>
                <a:lnTo>
                  <a:pt x="771236" y="3685844"/>
                </a:lnTo>
                <a:lnTo>
                  <a:pt x="824181" y="3643325"/>
                </a:lnTo>
                <a:lnTo>
                  <a:pt x="836290" y="3649889"/>
                </a:lnTo>
                <a:lnTo>
                  <a:pt x="1679690" y="2972578"/>
                </a:lnTo>
                <a:lnTo>
                  <a:pt x="1164897" y="3760625"/>
                </a:lnTo>
                <a:close/>
              </a:path>
              <a:path w="3626485" h="3761104">
                <a:moveTo>
                  <a:pt x="2826594" y="1970089"/>
                </a:moveTo>
                <a:lnTo>
                  <a:pt x="2791152" y="1998552"/>
                </a:lnTo>
                <a:lnTo>
                  <a:pt x="2796678" y="1912671"/>
                </a:lnTo>
                <a:lnTo>
                  <a:pt x="2826594" y="1970089"/>
                </a:lnTo>
                <a:close/>
              </a:path>
              <a:path w="3626485" h="3761104">
                <a:moveTo>
                  <a:pt x="3465947" y="1472930"/>
                </a:moveTo>
                <a:lnTo>
                  <a:pt x="3430504" y="1501393"/>
                </a:lnTo>
                <a:lnTo>
                  <a:pt x="3436031" y="1415513"/>
                </a:lnTo>
                <a:lnTo>
                  <a:pt x="3465947" y="1472930"/>
                </a:lnTo>
                <a:close/>
              </a:path>
              <a:path w="3626485" h="3761104">
                <a:moveTo>
                  <a:pt x="2838560" y="1993056"/>
                </a:moveTo>
                <a:lnTo>
                  <a:pt x="2744047" y="2068957"/>
                </a:lnTo>
                <a:lnTo>
                  <a:pt x="2676720" y="2041584"/>
                </a:lnTo>
                <a:lnTo>
                  <a:pt x="2751115" y="2030704"/>
                </a:lnTo>
                <a:lnTo>
                  <a:pt x="2826594" y="1970089"/>
                </a:lnTo>
                <a:lnTo>
                  <a:pt x="2838560" y="1993056"/>
                </a:lnTo>
                <a:close/>
              </a:path>
              <a:path w="3626485" h="3761104">
                <a:moveTo>
                  <a:pt x="747379" y="3656137"/>
                </a:moveTo>
                <a:lnTo>
                  <a:pt x="696184" y="3697250"/>
                </a:lnTo>
                <a:lnTo>
                  <a:pt x="723523" y="3626431"/>
                </a:lnTo>
                <a:lnTo>
                  <a:pt x="747379" y="3656137"/>
                </a:lnTo>
                <a:close/>
              </a:path>
              <a:path w="3626485" h="3761104">
                <a:moveTo>
                  <a:pt x="1591436" y="2978299"/>
                </a:moveTo>
                <a:lnTo>
                  <a:pt x="1540241" y="3019412"/>
                </a:lnTo>
                <a:lnTo>
                  <a:pt x="1567579" y="2948592"/>
                </a:lnTo>
                <a:lnTo>
                  <a:pt x="1591436" y="2978299"/>
                </a:lnTo>
                <a:close/>
              </a:path>
              <a:path w="3626485" h="3761104">
                <a:moveTo>
                  <a:pt x="3477913" y="1495897"/>
                </a:moveTo>
                <a:lnTo>
                  <a:pt x="3383400" y="1571798"/>
                </a:lnTo>
                <a:lnTo>
                  <a:pt x="3316073" y="1544425"/>
                </a:lnTo>
                <a:lnTo>
                  <a:pt x="3390468" y="1533546"/>
                </a:lnTo>
                <a:lnTo>
                  <a:pt x="3465947" y="1472930"/>
                </a:lnTo>
                <a:lnTo>
                  <a:pt x="3477913" y="1495897"/>
                </a:lnTo>
                <a:close/>
              </a:path>
              <a:path w="3626485" h="3761104">
                <a:moveTo>
                  <a:pt x="824181" y="3643325"/>
                </a:moveTo>
                <a:lnTo>
                  <a:pt x="771236" y="3685844"/>
                </a:lnTo>
                <a:lnTo>
                  <a:pt x="763636" y="3610505"/>
                </a:lnTo>
                <a:lnTo>
                  <a:pt x="824181" y="3643325"/>
                </a:lnTo>
                <a:close/>
              </a:path>
              <a:path w="3626485" h="3761104">
                <a:moveTo>
                  <a:pt x="1679690" y="2972578"/>
                </a:moveTo>
                <a:lnTo>
                  <a:pt x="836290" y="3649889"/>
                </a:lnTo>
                <a:lnTo>
                  <a:pt x="797109" y="3583624"/>
                </a:lnTo>
                <a:lnTo>
                  <a:pt x="892002" y="3588859"/>
                </a:lnTo>
                <a:lnTo>
                  <a:pt x="1667690" y="2965926"/>
                </a:lnTo>
                <a:lnTo>
                  <a:pt x="1679690" y="2972578"/>
                </a:lnTo>
                <a:close/>
              </a:path>
              <a:path w="3626485" h="3761104">
                <a:moveTo>
                  <a:pt x="1667690" y="2965926"/>
                </a:moveTo>
                <a:lnTo>
                  <a:pt x="1615292" y="3008005"/>
                </a:lnTo>
                <a:lnTo>
                  <a:pt x="1607692" y="2932667"/>
                </a:lnTo>
                <a:lnTo>
                  <a:pt x="1667690" y="2965926"/>
                </a:lnTo>
                <a:close/>
              </a:path>
              <a:path w="3626485" h="3761104">
                <a:moveTo>
                  <a:pt x="1682970" y="2969943"/>
                </a:moveTo>
                <a:lnTo>
                  <a:pt x="1643790" y="2903678"/>
                </a:lnTo>
                <a:lnTo>
                  <a:pt x="1726137" y="2902700"/>
                </a:lnTo>
                <a:lnTo>
                  <a:pt x="1682970" y="2969943"/>
                </a:lnTo>
                <a:close/>
              </a:path>
              <a:path w="3626485" h="3761104">
                <a:moveTo>
                  <a:pt x="2973719" y="2014820"/>
                </a:moveTo>
                <a:lnTo>
                  <a:pt x="2973062" y="2015347"/>
                </a:lnTo>
                <a:lnTo>
                  <a:pt x="2714512" y="2092676"/>
                </a:lnTo>
                <a:lnTo>
                  <a:pt x="2838560" y="1993056"/>
                </a:lnTo>
                <a:lnTo>
                  <a:pt x="2878369" y="1912221"/>
                </a:lnTo>
                <a:lnTo>
                  <a:pt x="2872842" y="1998101"/>
                </a:lnTo>
                <a:lnTo>
                  <a:pt x="2936507" y="1946974"/>
                </a:lnTo>
                <a:lnTo>
                  <a:pt x="2910558" y="2032966"/>
                </a:lnTo>
                <a:lnTo>
                  <a:pt x="2973719" y="2014820"/>
                </a:lnTo>
                <a:close/>
              </a:path>
              <a:path w="3626485" h="3761104">
                <a:moveTo>
                  <a:pt x="3438132" y="1723304"/>
                </a:moveTo>
                <a:lnTo>
                  <a:pt x="3427175" y="1634374"/>
                </a:lnTo>
                <a:lnTo>
                  <a:pt x="3365478" y="1683920"/>
                </a:lnTo>
                <a:lnTo>
                  <a:pt x="3398724" y="1608357"/>
                </a:lnTo>
                <a:lnTo>
                  <a:pt x="3323016" y="1620291"/>
                </a:lnTo>
                <a:lnTo>
                  <a:pt x="3477913" y="1495897"/>
                </a:lnTo>
                <a:lnTo>
                  <a:pt x="3517722" y="1415063"/>
                </a:lnTo>
                <a:lnTo>
                  <a:pt x="3519743" y="1494882"/>
                </a:lnTo>
                <a:lnTo>
                  <a:pt x="3512194" y="1500944"/>
                </a:lnTo>
                <a:lnTo>
                  <a:pt x="3520146" y="1510846"/>
                </a:lnTo>
                <a:lnTo>
                  <a:pt x="3568059" y="1472368"/>
                </a:lnTo>
                <a:lnTo>
                  <a:pt x="3548597" y="1536863"/>
                </a:lnTo>
                <a:lnTo>
                  <a:pt x="3613071" y="1517662"/>
                </a:lnTo>
                <a:lnTo>
                  <a:pt x="3562609" y="1574476"/>
                </a:lnTo>
                <a:lnTo>
                  <a:pt x="3465471" y="1652485"/>
                </a:lnTo>
                <a:lnTo>
                  <a:pt x="3438132" y="1723304"/>
                </a:lnTo>
                <a:close/>
              </a:path>
              <a:path w="3626485" h="3761104">
                <a:moveTo>
                  <a:pt x="3520147" y="1510845"/>
                </a:moveTo>
                <a:lnTo>
                  <a:pt x="3512194" y="1500944"/>
                </a:lnTo>
                <a:lnTo>
                  <a:pt x="3519743" y="1494882"/>
                </a:lnTo>
                <a:lnTo>
                  <a:pt x="3520147" y="1510845"/>
                </a:lnTo>
                <a:close/>
              </a:path>
              <a:path w="3626485" h="3761104">
                <a:moveTo>
                  <a:pt x="3568059" y="1472368"/>
                </a:moveTo>
                <a:lnTo>
                  <a:pt x="3520147" y="1510845"/>
                </a:lnTo>
                <a:lnTo>
                  <a:pt x="3519743" y="1494882"/>
                </a:lnTo>
                <a:lnTo>
                  <a:pt x="3574547" y="1450870"/>
                </a:lnTo>
                <a:lnTo>
                  <a:pt x="3568059" y="1472368"/>
                </a:lnTo>
                <a:close/>
              </a:path>
              <a:path w="3626485" h="3761104">
                <a:moveTo>
                  <a:pt x="3513183" y="1711898"/>
                </a:moveTo>
                <a:lnTo>
                  <a:pt x="3465471" y="1652485"/>
                </a:lnTo>
                <a:lnTo>
                  <a:pt x="3562609" y="1574476"/>
                </a:lnTo>
                <a:lnTo>
                  <a:pt x="3575287" y="1580583"/>
                </a:lnTo>
                <a:lnTo>
                  <a:pt x="3505583" y="1636559"/>
                </a:lnTo>
                <a:lnTo>
                  <a:pt x="3513183" y="1711898"/>
                </a:lnTo>
                <a:close/>
              </a:path>
              <a:path w="3626485" h="3761104">
                <a:moveTo>
                  <a:pt x="3578237" y="1675943"/>
                </a:moveTo>
                <a:lnTo>
                  <a:pt x="3505583" y="1636559"/>
                </a:lnTo>
                <a:lnTo>
                  <a:pt x="3539057" y="1609678"/>
                </a:lnTo>
                <a:lnTo>
                  <a:pt x="3578237" y="1675943"/>
                </a:lnTo>
                <a:close/>
              </a:path>
              <a:path w="3626485" h="3761104">
                <a:moveTo>
                  <a:pt x="3625998" y="1605011"/>
                </a:moveTo>
                <a:lnTo>
                  <a:pt x="3539057" y="1609678"/>
                </a:lnTo>
                <a:lnTo>
                  <a:pt x="3575287" y="1580583"/>
                </a:lnTo>
                <a:lnTo>
                  <a:pt x="3625998" y="1605011"/>
                </a:lnTo>
                <a:close/>
              </a:path>
            </a:pathLst>
          </a:custGeom>
          <a:solidFill>
            <a:srgbClr val="4e1d4a"/>
          </a:solidFill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Holder 2"/>
          <p:cNvSpPr/>
          <p:nvPr/>
        </p:nvSpPr>
        <p:spPr>
          <a:xfrm>
            <a:off x="3200400" y="266699"/>
            <a:ext cx="12801601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 주요 서비스 화면 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로그인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로그인</a:t>
            </a:r>
            <a:r>
              <a: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  <a:solidFill>
                  <a:schemeClr val="dk1"/>
                </a:solidFill>
                <a:latin typeface="바탕"/>
                <a:ea typeface="+mj-ea"/>
                <a:cs typeface="바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7500" b="0" i="0" u="none" strike="noStrike" kern="0" cap="none" spc="0" normalizeH="0" baseline="0" mc:Ignorable="hp" hp:hslEmbossed="0">
              <a:solidFill>
                <a:schemeClr val="dk1"/>
              </a:solidFill>
              <a:latin typeface="바탕"/>
              <a:ea typeface="+mj-ea"/>
              <a:cs typeface="바탕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552700"/>
            <a:ext cx="9788014" cy="670560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37804" y="2609475"/>
            <a:ext cx="7511996" cy="672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330</ep:Words>
  <ep:PresentationFormat>On-screen Show (4:3)</ep:PresentationFormat>
  <ep:Paragraphs>29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노트 만들기 프로젝트               김정규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2025-02-27T05:14:43.000</dcterms:created>
  <dc:creator>김정규</dc:creator>
  <cp:keywords>DAGgRW1-U8I,BAGIox3kD8o,0</cp:keywords>
  <cp:lastModifiedBy>hu-19</cp:lastModifiedBy>
  <dcterms:modified xsi:type="dcterms:W3CDTF">2025-02-27T07:02:18.153</dcterms:modified>
  <cp:revision>27</cp:revision>
  <dc:title>보라색 및 노란색 스크랩북 아이돌 질문 및 답변 발렌타인 데이 사랑 프레젠테이션</dc:title>
  <cp:version>1000.0000.01</cp:version>
</cp:coreProperties>
</file>